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43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7" r:id="rId12"/>
    <p:sldId id="268" r:id="rId13"/>
    <p:sldId id="269" r:id="rId14"/>
    <p:sldId id="270" r:id="rId15"/>
    <p:sldId id="265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92" d="100"/>
          <a:sy n="92" d="100"/>
        </p:scale>
        <p:origin x="92" y="2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97C7EED-4124-4AC8-A696-DB1E17874D18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792DF6AC-097E-4A6E-B860-7E31160E6631}">
      <dgm:prSet/>
      <dgm:spPr/>
      <dgm:t>
        <a:bodyPr/>
        <a:lstStyle/>
        <a:p>
          <a:r>
            <a:rPr lang="en-US" b="1"/>
            <a:t>HighRadius is a product-based multinational company. Which was founded in 2006 by Sashi Narahari in USA.</a:t>
          </a:r>
          <a:endParaRPr lang="en-US"/>
        </a:p>
      </dgm:t>
    </dgm:pt>
    <dgm:pt modelId="{E0794323-8320-4A6B-AE99-6A80DC53E110}" type="parTrans" cxnId="{EB87412F-4231-4996-8BAF-B519EABDC36D}">
      <dgm:prSet/>
      <dgm:spPr/>
      <dgm:t>
        <a:bodyPr/>
        <a:lstStyle/>
        <a:p>
          <a:endParaRPr lang="en-US"/>
        </a:p>
      </dgm:t>
    </dgm:pt>
    <dgm:pt modelId="{0F6F1A73-B4D8-4119-9DBD-1162FA43D811}" type="sibTrans" cxnId="{EB87412F-4231-4996-8BAF-B519EABDC36D}">
      <dgm:prSet/>
      <dgm:spPr/>
      <dgm:t>
        <a:bodyPr/>
        <a:lstStyle/>
        <a:p>
          <a:endParaRPr lang="en-US"/>
        </a:p>
      </dgm:t>
    </dgm:pt>
    <dgm:pt modelId="{7BC1E590-90D0-495C-B0A1-B1CD7282BFF5}">
      <dgm:prSet/>
      <dgm:spPr/>
      <dgm:t>
        <a:bodyPr/>
        <a:lstStyle/>
        <a:p>
          <a:r>
            <a:rPr lang="en-IN" b="1"/>
            <a:t>Highradius is a product-based company that basically works in the field of machine learning, Artificial Intelligence, and Data analytics.</a:t>
          </a:r>
          <a:endParaRPr lang="en-US"/>
        </a:p>
      </dgm:t>
    </dgm:pt>
    <dgm:pt modelId="{B3CD61F0-71D2-4852-90BF-95E0F7FD6194}" type="parTrans" cxnId="{6F77A135-7AF6-421A-8318-4D893D5F8D03}">
      <dgm:prSet/>
      <dgm:spPr/>
      <dgm:t>
        <a:bodyPr/>
        <a:lstStyle/>
        <a:p>
          <a:endParaRPr lang="en-US"/>
        </a:p>
      </dgm:t>
    </dgm:pt>
    <dgm:pt modelId="{76FF2775-7505-4C0C-B68D-719C207D6681}" type="sibTrans" cxnId="{6F77A135-7AF6-421A-8318-4D893D5F8D03}">
      <dgm:prSet/>
      <dgm:spPr/>
      <dgm:t>
        <a:bodyPr/>
        <a:lstStyle/>
        <a:p>
          <a:endParaRPr lang="en-US"/>
        </a:p>
      </dgm:t>
    </dgm:pt>
    <dgm:pt modelId="{25A0412D-9DDB-4457-8E82-6E7C5BB18B82}">
      <dgm:prSet/>
      <dgm:spPr/>
      <dgm:t>
        <a:bodyPr/>
        <a:lstStyle/>
        <a:p>
          <a:r>
            <a:rPr lang="en-IN" b="1"/>
            <a:t>The annual transaction of HighRadius is near about $2.23 trillion.</a:t>
          </a:r>
          <a:endParaRPr lang="en-US"/>
        </a:p>
      </dgm:t>
    </dgm:pt>
    <dgm:pt modelId="{BF9E595A-8879-4532-9D6C-F86D442CA9E5}" type="parTrans" cxnId="{3C71055C-AC08-4288-81B4-3BAA1C5DA573}">
      <dgm:prSet/>
      <dgm:spPr/>
      <dgm:t>
        <a:bodyPr/>
        <a:lstStyle/>
        <a:p>
          <a:endParaRPr lang="en-US"/>
        </a:p>
      </dgm:t>
    </dgm:pt>
    <dgm:pt modelId="{33800245-6817-4076-A9FD-4788A063545F}" type="sibTrans" cxnId="{3C71055C-AC08-4288-81B4-3BAA1C5DA573}">
      <dgm:prSet/>
      <dgm:spPr/>
      <dgm:t>
        <a:bodyPr/>
        <a:lstStyle/>
        <a:p>
          <a:endParaRPr lang="en-US"/>
        </a:p>
      </dgm:t>
    </dgm:pt>
    <dgm:pt modelId="{DACC245E-7CC5-4514-B937-E20DCB441E0A}" type="pres">
      <dgm:prSet presAssocID="{597C7EED-4124-4AC8-A696-DB1E17874D18}" presName="linear" presStyleCnt="0">
        <dgm:presLayoutVars>
          <dgm:animLvl val="lvl"/>
          <dgm:resizeHandles val="exact"/>
        </dgm:presLayoutVars>
      </dgm:prSet>
      <dgm:spPr/>
    </dgm:pt>
    <dgm:pt modelId="{483A4CDD-9DB7-4DDE-AF54-BDC9AE149A91}" type="pres">
      <dgm:prSet presAssocID="{792DF6AC-097E-4A6E-B860-7E31160E6631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720F650C-A9DE-4377-8417-40D3630BCC22}" type="pres">
      <dgm:prSet presAssocID="{0F6F1A73-B4D8-4119-9DBD-1162FA43D811}" presName="spacer" presStyleCnt="0"/>
      <dgm:spPr/>
    </dgm:pt>
    <dgm:pt modelId="{BDF22637-FE11-4B04-B2AC-31D237446A50}" type="pres">
      <dgm:prSet presAssocID="{7BC1E590-90D0-495C-B0A1-B1CD7282BFF5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4455B5D6-C8EE-4EB1-B173-6F8226F12566}" type="pres">
      <dgm:prSet presAssocID="{76FF2775-7505-4C0C-B68D-719C207D6681}" presName="spacer" presStyleCnt="0"/>
      <dgm:spPr/>
    </dgm:pt>
    <dgm:pt modelId="{07A15258-B847-4F2B-B41A-4600294666AE}" type="pres">
      <dgm:prSet presAssocID="{25A0412D-9DDB-4457-8E82-6E7C5BB18B82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EB87412F-4231-4996-8BAF-B519EABDC36D}" srcId="{597C7EED-4124-4AC8-A696-DB1E17874D18}" destId="{792DF6AC-097E-4A6E-B860-7E31160E6631}" srcOrd="0" destOrd="0" parTransId="{E0794323-8320-4A6B-AE99-6A80DC53E110}" sibTransId="{0F6F1A73-B4D8-4119-9DBD-1162FA43D811}"/>
    <dgm:cxn modelId="{6F77A135-7AF6-421A-8318-4D893D5F8D03}" srcId="{597C7EED-4124-4AC8-A696-DB1E17874D18}" destId="{7BC1E590-90D0-495C-B0A1-B1CD7282BFF5}" srcOrd="1" destOrd="0" parTransId="{B3CD61F0-71D2-4852-90BF-95E0F7FD6194}" sibTransId="{76FF2775-7505-4C0C-B68D-719C207D6681}"/>
    <dgm:cxn modelId="{3C71055C-AC08-4288-81B4-3BAA1C5DA573}" srcId="{597C7EED-4124-4AC8-A696-DB1E17874D18}" destId="{25A0412D-9DDB-4457-8E82-6E7C5BB18B82}" srcOrd="2" destOrd="0" parTransId="{BF9E595A-8879-4532-9D6C-F86D442CA9E5}" sibTransId="{33800245-6817-4076-A9FD-4788A063545F}"/>
    <dgm:cxn modelId="{6A9FB752-9AF3-4E17-9F78-AE221158D728}" type="presOf" srcId="{792DF6AC-097E-4A6E-B860-7E31160E6631}" destId="{483A4CDD-9DB7-4DDE-AF54-BDC9AE149A91}" srcOrd="0" destOrd="0" presId="urn:microsoft.com/office/officeart/2005/8/layout/vList2"/>
    <dgm:cxn modelId="{FF79BCC2-B26F-4674-BAA3-FEA9E5B81E30}" type="presOf" srcId="{25A0412D-9DDB-4457-8E82-6E7C5BB18B82}" destId="{07A15258-B847-4F2B-B41A-4600294666AE}" srcOrd="0" destOrd="0" presId="urn:microsoft.com/office/officeart/2005/8/layout/vList2"/>
    <dgm:cxn modelId="{5B097BC4-2407-4481-BB31-07159BDFCD61}" type="presOf" srcId="{597C7EED-4124-4AC8-A696-DB1E17874D18}" destId="{DACC245E-7CC5-4514-B937-E20DCB441E0A}" srcOrd="0" destOrd="0" presId="urn:microsoft.com/office/officeart/2005/8/layout/vList2"/>
    <dgm:cxn modelId="{7BED0EDF-E3FF-45E2-8BB3-60139822290C}" type="presOf" srcId="{7BC1E590-90D0-495C-B0A1-B1CD7282BFF5}" destId="{BDF22637-FE11-4B04-B2AC-31D237446A50}" srcOrd="0" destOrd="0" presId="urn:microsoft.com/office/officeart/2005/8/layout/vList2"/>
    <dgm:cxn modelId="{A8FCFD56-4F72-45BE-9179-126B336FC9AC}" type="presParOf" srcId="{DACC245E-7CC5-4514-B937-E20DCB441E0A}" destId="{483A4CDD-9DB7-4DDE-AF54-BDC9AE149A91}" srcOrd="0" destOrd="0" presId="urn:microsoft.com/office/officeart/2005/8/layout/vList2"/>
    <dgm:cxn modelId="{CA801FDA-5494-4B8B-8C8D-BF7E1C3B6C70}" type="presParOf" srcId="{DACC245E-7CC5-4514-B937-E20DCB441E0A}" destId="{720F650C-A9DE-4377-8417-40D3630BCC22}" srcOrd="1" destOrd="0" presId="urn:microsoft.com/office/officeart/2005/8/layout/vList2"/>
    <dgm:cxn modelId="{355F7467-63D3-419F-B429-53E007D42875}" type="presParOf" srcId="{DACC245E-7CC5-4514-B937-E20DCB441E0A}" destId="{BDF22637-FE11-4B04-B2AC-31D237446A50}" srcOrd="2" destOrd="0" presId="urn:microsoft.com/office/officeart/2005/8/layout/vList2"/>
    <dgm:cxn modelId="{50A6ED4A-5C0C-4856-A7AC-5E9256C74C5D}" type="presParOf" srcId="{DACC245E-7CC5-4514-B937-E20DCB441E0A}" destId="{4455B5D6-C8EE-4EB1-B173-6F8226F12566}" srcOrd="3" destOrd="0" presId="urn:microsoft.com/office/officeart/2005/8/layout/vList2"/>
    <dgm:cxn modelId="{2A5B8654-FA02-4A88-9328-4BF6E5BA086C}" type="presParOf" srcId="{DACC245E-7CC5-4514-B937-E20DCB441E0A}" destId="{07A15258-B847-4F2B-B41A-4600294666AE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65187E0-220F-4BC6-BB0E-7480CCCA8D4E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58EA1FF6-854E-478D-BF3F-6C17BA06BBC7}">
      <dgm:prSet/>
      <dgm:spPr/>
      <dgm:t>
        <a:bodyPr/>
        <a:lstStyle/>
        <a:p>
          <a:r>
            <a:rPr lang="en-US"/>
            <a:t>This project is divided in three parts</a:t>
          </a:r>
        </a:p>
      </dgm:t>
    </dgm:pt>
    <dgm:pt modelId="{9D4362A0-9028-44F4-AEC9-BF82CE67142A}" type="parTrans" cxnId="{DD3AAA70-C699-4B84-8E6E-6E1B405B4527}">
      <dgm:prSet/>
      <dgm:spPr/>
      <dgm:t>
        <a:bodyPr/>
        <a:lstStyle/>
        <a:p>
          <a:endParaRPr lang="en-US"/>
        </a:p>
      </dgm:t>
    </dgm:pt>
    <dgm:pt modelId="{257C9EBF-4E58-42B0-A274-38107A4D115D}" type="sibTrans" cxnId="{DD3AAA70-C699-4B84-8E6E-6E1B405B4527}">
      <dgm:prSet/>
      <dgm:spPr/>
      <dgm:t>
        <a:bodyPr/>
        <a:lstStyle/>
        <a:p>
          <a:endParaRPr lang="en-US"/>
        </a:p>
      </dgm:t>
    </dgm:pt>
    <dgm:pt modelId="{1EA0CF2E-E8CD-4BB1-B974-C26B1446A1EA}">
      <dgm:prSet/>
      <dgm:spPr/>
      <dgm:t>
        <a:bodyPr/>
        <a:lstStyle/>
        <a:p>
          <a:r>
            <a:rPr lang="en-US"/>
            <a:t>Machine Learning</a:t>
          </a:r>
        </a:p>
      </dgm:t>
    </dgm:pt>
    <dgm:pt modelId="{04163F5E-FD3E-4FC6-AB7C-FD46ACD79035}" type="parTrans" cxnId="{7E8CFE6F-A187-47FE-B39B-33324B6C6B5A}">
      <dgm:prSet/>
      <dgm:spPr/>
      <dgm:t>
        <a:bodyPr/>
        <a:lstStyle/>
        <a:p>
          <a:endParaRPr lang="en-US"/>
        </a:p>
      </dgm:t>
    </dgm:pt>
    <dgm:pt modelId="{2C3C06B6-0F1D-42F0-A8BA-B0F198D7BD0B}" type="sibTrans" cxnId="{7E8CFE6F-A187-47FE-B39B-33324B6C6B5A}">
      <dgm:prSet/>
      <dgm:spPr/>
      <dgm:t>
        <a:bodyPr/>
        <a:lstStyle/>
        <a:p>
          <a:endParaRPr lang="en-US"/>
        </a:p>
      </dgm:t>
    </dgm:pt>
    <dgm:pt modelId="{EC8ADD6E-29DC-4B8E-9ED5-55CEE0BEB3F6}">
      <dgm:prSet/>
      <dgm:spPr/>
      <dgm:t>
        <a:bodyPr/>
        <a:lstStyle/>
        <a:p>
          <a:r>
            <a:rPr lang="en-US"/>
            <a:t>Frontend devopment (ReactJs)</a:t>
          </a:r>
        </a:p>
      </dgm:t>
    </dgm:pt>
    <dgm:pt modelId="{7C47F8CF-5545-404A-A3EB-09BA4C9AAEA6}" type="parTrans" cxnId="{626BF7BE-630C-48B2-A572-89B5996C5EDB}">
      <dgm:prSet/>
      <dgm:spPr/>
      <dgm:t>
        <a:bodyPr/>
        <a:lstStyle/>
        <a:p>
          <a:endParaRPr lang="en-US"/>
        </a:p>
      </dgm:t>
    </dgm:pt>
    <dgm:pt modelId="{FB44DA2C-2745-4970-9880-381AD6959458}" type="sibTrans" cxnId="{626BF7BE-630C-48B2-A572-89B5996C5EDB}">
      <dgm:prSet/>
      <dgm:spPr/>
      <dgm:t>
        <a:bodyPr/>
        <a:lstStyle/>
        <a:p>
          <a:endParaRPr lang="en-US"/>
        </a:p>
      </dgm:t>
    </dgm:pt>
    <dgm:pt modelId="{257ED45A-25E1-46F7-B2CA-53F6E7E23427}">
      <dgm:prSet/>
      <dgm:spPr/>
      <dgm:t>
        <a:bodyPr/>
        <a:lstStyle/>
        <a:p>
          <a:r>
            <a:rPr lang="en-US"/>
            <a:t>Backend (JavaServlt)</a:t>
          </a:r>
        </a:p>
      </dgm:t>
    </dgm:pt>
    <dgm:pt modelId="{18A394F9-7ED0-427D-9299-5498D729902B}" type="parTrans" cxnId="{8609D0B4-D18B-45DC-89EA-D6A9BA0B3A2C}">
      <dgm:prSet/>
      <dgm:spPr/>
      <dgm:t>
        <a:bodyPr/>
        <a:lstStyle/>
        <a:p>
          <a:endParaRPr lang="en-US"/>
        </a:p>
      </dgm:t>
    </dgm:pt>
    <dgm:pt modelId="{3E2ED3DD-A9BC-458F-B827-711A386CBE02}" type="sibTrans" cxnId="{8609D0B4-D18B-45DC-89EA-D6A9BA0B3A2C}">
      <dgm:prSet/>
      <dgm:spPr/>
      <dgm:t>
        <a:bodyPr/>
        <a:lstStyle/>
        <a:p>
          <a:endParaRPr lang="en-US"/>
        </a:p>
      </dgm:t>
    </dgm:pt>
    <dgm:pt modelId="{7E544E26-182A-4E27-AF52-9838C8CC8EE0}" type="pres">
      <dgm:prSet presAssocID="{665187E0-220F-4BC6-BB0E-7480CCCA8D4E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5B436C27-B6D9-4CFD-AC32-CE7F0EA4EA19}" type="pres">
      <dgm:prSet presAssocID="{58EA1FF6-854E-478D-BF3F-6C17BA06BBC7}" presName="hierRoot1" presStyleCnt="0"/>
      <dgm:spPr/>
    </dgm:pt>
    <dgm:pt modelId="{C5D9DD3E-280A-4DAC-8649-6DE73CE802D1}" type="pres">
      <dgm:prSet presAssocID="{58EA1FF6-854E-478D-BF3F-6C17BA06BBC7}" presName="composite" presStyleCnt="0"/>
      <dgm:spPr/>
    </dgm:pt>
    <dgm:pt modelId="{96C316EC-E1DD-4E8F-A185-5A1483418ED3}" type="pres">
      <dgm:prSet presAssocID="{58EA1FF6-854E-478D-BF3F-6C17BA06BBC7}" presName="background" presStyleLbl="node0" presStyleIdx="0" presStyleCnt="1"/>
      <dgm:spPr/>
    </dgm:pt>
    <dgm:pt modelId="{E245CCBE-3FD0-4964-915A-7B700C9F52E8}" type="pres">
      <dgm:prSet presAssocID="{58EA1FF6-854E-478D-BF3F-6C17BA06BBC7}" presName="text" presStyleLbl="fgAcc0" presStyleIdx="0" presStyleCnt="1">
        <dgm:presLayoutVars>
          <dgm:chPref val="3"/>
        </dgm:presLayoutVars>
      </dgm:prSet>
      <dgm:spPr/>
    </dgm:pt>
    <dgm:pt modelId="{9AA68FEA-D9E1-4F24-AA98-7B4220D75A36}" type="pres">
      <dgm:prSet presAssocID="{58EA1FF6-854E-478D-BF3F-6C17BA06BBC7}" presName="hierChild2" presStyleCnt="0"/>
      <dgm:spPr/>
    </dgm:pt>
    <dgm:pt modelId="{48B17489-B1CC-421D-BF2D-CE706525219C}" type="pres">
      <dgm:prSet presAssocID="{04163F5E-FD3E-4FC6-AB7C-FD46ACD79035}" presName="Name10" presStyleLbl="parChTrans1D2" presStyleIdx="0" presStyleCnt="3"/>
      <dgm:spPr/>
    </dgm:pt>
    <dgm:pt modelId="{978A2A1D-5304-4253-B6A5-CE731CB80570}" type="pres">
      <dgm:prSet presAssocID="{1EA0CF2E-E8CD-4BB1-B974-C26B1446A1EA}" presName="hierRoot2" presStyleCnt="0"/>
      <dgm:spPr/>
    </dgm:pt>
    <dgm:pt modelId="{EFB6FEB1-E15A-4979-98BF-F6D6C0FC682B}" type="pres">
      <dgm:prSet presAssocID="{1EA0CF2E-E8CD-4BB1-B974-C26B1446A1EA}" presName="composite2" presStyleCnt="0"/>
      <dgm:spPr/>
    </dgm:pt>
    <dgm:pt modelId="{6DF3DA09-AD12-4B8B-B0B2-31ACF63F35CA}" type="pres">
      <dgm:prSet presAssocID="{1EA0CF2E-E8CD-4BB1-B974-C26B1446A1EA}" presName="background2" presStyleLbl="node2" presStyleIdx="0" presStyleCnt="3"/>
      <dgm:spPr/>
    </dgm:pt>
    <dgm:pt modelId="{745E3F48-B439-4914-9D26-512B3E96A576}" type="pres">
      <dgm:prSet presAssocID="{1EA0CF2E-E8CD-4BB1-B974-C26B1446A1EA}" presName="text2" presStyleLbl="fgAcc2" presStyleIdx="0" presStyleCnt="3">
        <dgm:presLayoutVars>
          <dgm:chPref val="3"/>
        </dgm:presLayoutVars>
      </dgm:prSet>
      <dgm:spPr/>
    </dgm:pt>
    <dgm:pt modelId="{3537A20F-F498-4A63-A8B7-99B478960D39}" type="pres">
      <dgm:prSet presAssocID="{1EA0CF2E-E8CD-4BB1-B974-C26B1446A1EA}" presName="hierChild3" presStyleCnt="0"/>
      <dgm:spPr/>
    </dgm:pt>
    <dgm:pt modelId="{428EFBB1-DB57-413B-8D9D-F2F7050A655B}" type="pres">
      <dgm:prSet presAssocID="{7C47F8CF-5545-404A-A3EB-09BA4C9AAEA6}" presName="Name10" presStyleLbl="parChTrans1D2" presStyleIdx="1" presStyleCnt="3"/>
      <dgm:spPr/>
    </dgm:pt>
    <dgm:pt modelId="{E69D68A1-126D-405E-A731-6DC79FDFC816}" type="pres">
      <dgm:prSet presAssocID="{EC8ADD6E-29DC-4B8E-9ED5-55CEE0BEB3F6}" presName="hierRoot2" presStyleCnt="0"/>
      <dgm:spPr/>
    </dgm:pt>
    <dgm:pt modelId="{4C23C5E2-CB5B-4748-ACDC-A82B366A9808}" type="pres">
      <dgm:prSet presAssocID="{EC8ADD6E-29DC-4B8E-9ED5-55CEE0BEB3F6}" presName="composite2" presStyleCnt="0"/>
      <dgm:spPr/>
    </dgm:pt>
    <dgm:pt modelId="{A70B8235-0859-413F-9080-5FDBDE39FE89}" type="pres">
      <dgm:prSet presAssocID="{EC8ADD6E-29DC-4B8E-9ED5-55CEE0BEB3F6}" presName="background2" presStyleLbl="node2" presStyleIdx="1" presStyleCnt="3"/>
      <dgm:spPr/>
    </dgm:pt>
    <dgm:pt modelId="{073C9DDF-206F-4C4F-8560-F2FBC2B464D7}" type="pres">
      <dgm:prSet presAssocID="{EC8ADD6E-29DC-4B8E-9ED5-55CEE0BEB3F6}" presName="text2" presStyleLbl="fgAcc2" presStyleIdx="1" presStyleCnt="3">
        <dgm:presLayoutVars>
          <dgm:chPref val="3"/>
        </dgm:presLayoutVars>
      </dgm:prSet>
      <dgm:spPr/>
    </dgm:pt>
    <dgm:pt modelId="{F92D5DE6-E94C-4211-8DFC-B9B3DCA78010}" type="pres">
      <dgm:prSet presAssocID="{EC8ADD6E-29DC-4B8E-9ED5-55CEE0BEB3F6}" presName="hierChild3" presStyleCnt="0"/>
      <dgm:spPr/>
    </dgm:pt>
    <dgm:pt modelId="{02375C6C-C7B1-4DF8-8FE7-36098C235E35}" type="pres">
      <dgm:prSet presAssocID="{18A394F9-7ED0-427D-9299-5498D729902B}" presName="Name10" presStyleLbl="parChTrans1D2" presStyleIdx="2" presStyleCnt="3"/>
      <dgm:spPr/>
    </dgm:pt>
    <dgm:pt modelId="{A9DA2CDC-5B9C-431D-874B-3B8615F74489}" type="pres">
      <dgm:prSet presAssocID="{257ED45A-25E1-46F7-B2CA-53F6E7E23427}" presName="hierRoot2" presStyleCnt="0"/>
      <dgm:spPr/>
    </dgm:pt>
    <dgm:pt modelId="{F6F98BBC-4A7D-4BC6-853D-51FEB2E330DD}" type="pres">
      <dgm:prSet presAssocID="{257ED45A-25E1-46F7-B2CA-53F6E7E23427}" presName="composite2" presStyleCnt="0"/>
      <dgm:spPr/>
    </dgm:pt>
    <dgm:pt modelId="{4279AEBC-3769-40FC-BCDF-285A3A1C751B}" type="pres">
      <dgm:prSet presAssocID="{257ED45A-25E1-46F7-B2CA-53F6E7E23427}" presName="background2" presStyleLbl="node2" presStyleIdx="2" presStyleCnt="3"/>
      <dgm:spPr/>
    </dgm:pt>
    <dgm:pt modelId="{563836BF-6D8C-4652-996C-AD827CAA56DB}" type="pres">
      <dgm:prSet presAssocID="{257ED45A-25E1-46F7-B2CA-53F6E7E23427}" presName="text2" presStyleLbl="fgAcc2" presStyleIdx="2" presStyleCnt="3">
        <dgm:presLayoutVars>
          <dgm:chPref val="3"/>
        </dgm:presLayoutVars>
      </dgm:prSet>
      <dgm:spPr/>
    </dgm:pt>
    <dgm:pt modelId="{C5E0A725-C288-41B7-9875-3DBE1C518302}" type="pres">
      <dgm:prSet presAssocID="{257ED45A-25E1-46F7-B2CA-53F6E7E23427}" presName="hierChild3" presStyleCnt="0"/>
      <dgm:spPr/>
    </dgm:pt>
  </dgm:ptLst>
  <dgm:cxnLst>
    <dgm:cxn modelId="{B3CBC529-CFC2-4F58-8F27-7A05F2F71F4F}" type="presOf" srcId="{7C47F8CF-5545-404A-A3EB-09BA4C9AAEA6}" destId="{428EFBB1-DB57-413B-8D9D-F2F7050A655B}" srcOrd="0" destOrd="0" presId="urn:microsoft.com/office/officeart/2005/8/layout/hierarchy1"/>
    <dgm:cxn modelId="{44BBFE36-5F47-45E5-9E01-C16E2B0693AF}" type="presOf" srcId="{257ED45A-25E1-46F7-B2CA-53F6E7E23427}" destId="{563836BF-6D8C-4652-996C-AD827CAA56DB}" srcOrd="0" destOrd="0" presId="urn:microsoft.com/office/officeart/2005/8/layout/hierarchy1"/>
    <dgm:cxn modelId="{188D585C-40F9-4B81-97FC-541E311908B3}" type="presOf" srcId="{04163F5E-FD3E-4FC6-AB7C-FD46ACD79035}" destId="{48B17489-B1CC-421D-BF2D-CE706525219C}" srcOrd="0" destOrd="0" presId="urn:microsoft.com/office/officeart/2005/8/layout/hierarchy1"/>
    <dgm:cxn modelId="{7E8CFE6F-A187-47FE-B39B-33324B6C6B5A}" srcId="{58EA1FF6-854E-478D-BF3F-6C17BA06BBC7}" destId="{1EA0CF2E-E8CD-4BB1-B974-C26B1446A1EA}" srcOrd="0" destOrd="0" parTransId="{04163F5E-FD3E-4FC6-AB7C-FD46ACD79035}" sibTransId="{2C3C06B6-0F1D-42F0-A8BA-B0F198D7BD0B}"/>
    <dgm:cxn modelId="{DD3AAA70-C699-4B84-8E6E-6E1B405B4527}" srcId="{665187E0-220F-4BC6-BB0E-7480CCCA8D4E}" destId="{58EA1FF6-854E-478D-BF3F-6C17BA06BBC7}" srcOrd="0" destOrd="0" parTransId="{9D4362A0-9028-44F4-AEC9-BF82CE67142A}" sibTransId="{257C9EBF-4E58-42B0-A274-38107A4D115D}"/>
    <dgm:cxn modelId="{122D4078-A30D-47B0-BB4F-AE2E63EDA942}" type="presOf" srcId="{1EA0CF2E-E8CD-4BB1-B974-C26B1446A1EA}" destId="{745E3F48-B439-4914-9D26-512B3E96A576}" srcOrd="0" destOrd="0" presId="urn:microsoft.com/office/officeart/2005/8/layout/hierarchy1"/>
    <dgm:cxn modelId="{8609D0B4-D18B-45DC-89EA-D6A9BA0B3A2C}" srcId="{58EA1FF6-854E-478D-BF3F-6C17BA06BBC7}" destId="{257ED45A-25E1-46F7-B2CA-53F6E7E23427}" srcOrd="2" destOrd="0" parTransId="{18A394F9-7ED0-427D-9299-5498D729902B}" sibTransId="{3E2ED3DD-A9BC-458F-B827-711A386CBE02}"/>
    <dgm:cxn modelId="{4FDB36B5-2BEB-413B-A12A-684F22D357B6}" type="presOf" srcId="{EC8ADD6E-29DC-4B8E-9ED5-55CEE0BEB3F6}" destId="{073C9DDF-206F-4C4F-8560-F2FBC2B464D7}" srcOrd="0" destOrd="0" presId="urn:microsoft.com/office/officeart/2005/8/layout/hierarchy1"/>
    <dgm:cxn modelId="{626BF7BE-630C-48B2-A572-89B5996C5EDB}" srcId="{58EA1FF6-854E-478D-BF3F-6C17BA06BBC7}" destId="{EC8ADD6E-29DC-4B8E-9ED5-55CEE0BEB3F6}" srcOrd="1" destOrd="0" parTransId="{7C47F8CF-5545-404A-A3EB-09BA4C9AAEA6}" sibTransId="{FB44DA2C-2745-4970-9880-381AD6959458}"/>
    <dgm:cxn modelId="{423732CD-5E78-4A16-B6FB-8CB76B591663}" type="presOf" srcId="{665187E0-220F-4BC6-BB0E-7480CCCA8D4E}" destId="{7E544E26-182A-4E27-AF52-9838C8CC8EE0}" srcOrd="0" destOrd="0" presId="urn:microsoft.com/office/officeart/2005/8/layout/hierarchy1"/>
    <dgm:cxn modelId="{5A6799D8-3936-465F-B5BA-1E01757D0702}" type="presOf" srcId="{18A394F9-7ED0-427D-9299-5498D729902B}" destId="{02375C6C-C7B1-4DF8-8FE7-36098C235E35}" srcOrd="0" destOrd="0" presId="urn:microsoft.com/office/officeart/2005/8/layout/hierarchy1"/>
    <dgm:cxn modelId="{4C27EFF9-42B2-42F8-BD17-E6647C6490F2}" type="presOf" srcId="{58EA1FF6-854E-478D-BF3F-6C17BA06BBC7}" destId="{E245CCBE-3FD0-4964-915A-7B700C9F52E8}" srcOrd="0" destOrd="0" presId="urn:microsoft.com/office/officeart/2005/8/layout/hierarchy1"/>
    <dgm:cxn modelId="{7D905495-69AA-4AEC-90C5-462B1BAF144D}" type="presParOf" srcId="{7E544E26-182A-4E27-AF52-9838C8CC8EE0}" destId="{5B436C27-B6D9-4CFD-AC32-CE7F0EA4EA19}" srcOrd="0" destOrd="0" presId="urn:microsoft.com/office/officeart/2005/8/layout/hierarchy1"/>
    <dgm:cxn modelId="{E298350E-A908-47D9-A155-FF8D9B2F2D97}" type="presParOf" srcId="{5B436C27-B6D9-4CFD-AC32-CE7F0EA4EA19}" destId="{C5D9DD3E-280A-4DAC-8649-6DE73CE802D1}" srcOrd="0" destOrd="0" presId="urn:microsoft.com/office/officeart/2005/8/layout/hierarchy1"/>
    <dgm:cxn modelId="{A5F96C5B-66D2-4B1E-B9C6-5491B1A18099}" type="presParOf" srcId="{C5D9DD3E-280A-4DAC-8649-6DE73CE802D1}" destId="{96C316EC-E1DD-4E8F-A185-5A1483418ED3}" srcOrd="0" destOrd="0" presId="urn:microsoft.com/office/officeart/2005/8/layout/hierarchy1"/>
    <dgm:cxn modelId="{2868CFD9-5C09-4B25-BDDA-E75A3EBF3C20}" type="presParOf" srcId="{C5D9DD3E-280A-4DAC-8649-6DE73CE802D1}" destId="{E245CCBE-3FD0-4964-915A-7B700C9F52E8}" srcOrd="1" destOrd="0" presId="urn:microsoft.com/office/officeart/2005/8/layout/hierarchy1"/>
    <dgm:cxn modelId="{0CC94E98-FB7A-4A06-92E7-A7834B793ACD}" type="presParOf" srcId="{5B436C27-B6D9-4CFD-AC32-CE7F0EA4EA19}" destId="{9AA68FEA-D9E1-4F24-AA98-7B4220D75A36}" srcOrd="1" destOrd="0" presId="urn:microsoft.com/office/officeart/2005/8/layout/hierarchy1"/>
    <dgm:cxn modelId="{D9E2C2C1-DA7B-4EE6-88BB-0FC4199FBB73}" type="presParOf" srcId="{9AA68FEA-D9E1-4F24-AA98-7B4220D75A36}" destId="{48B17489-B1CC-421D-BF2D-CE706525219C}" srcOrd="0" destOrd="0" presId="urn:microsoft.com/office/officeart/2005/8/layout/hierarchy1"/>
    <dgm:cxn modelId="{EAB1711E-5837-4E99-81BE-E832607C3AAF}" type="presParOf" srcId="{9AA68FEA-D9E1-4F24-AA98-7B4220D75A36}" destId="{978A2A1D-5304-4253-B6A5-CE731CB80570}" srcOrd="1" destOrd="0" presId="urn:microsoft.com/office/officeart/2005/8/layout/hierarchy1"/>
    <dgm:cxn modelId="{E5ACD3CB-50B8-4CC7-B7AF-12FAC2C039E7}" type="presParOf" srcId="{978A2A1D-5304-4253-B6A5-CE731CB80570}" destId="{EFB6FEB1-E15A-4979-98BF-F6D6C0FC682B}" srcOrd="0" destOrd="0" presId="urn:microsoft.com/office/officeart/2005/8/layout/hierarchy1"/>
    <dgm:cxn modelId="{CC95FC3B-2BEB-4B1E-9F21-59D367599A8E}" type="presParOf" srcId="{EFB6FEB1-E15A-4979-98BF-F6D6C0FC682B}" destId="{6DF3DA09-AD12-4B8B-B0B2-31ACF63F35CA}" srcOrd="0" destOrd="0" presId="urn:microsoft.com/office/officeart/2005/8/layout/hierarchy1"/>
    <dgm:cxn modelId="{5D367DCD-8DB4-4C7B-A5C2-515BDEBF9571}" type="presParOf" srcId="{EFB6FEB1-E15A-4979-98BF-F6D6C0FC682B}" destId="{745E3F48-B439-4914-9D26-512B3E96A576}" srcOrd="1" destOrd="0" presId="urn:microsoft.com/office/officeart/2005/8/layout/hierarchy1"/>
    <dgm:cxn modelId="{BBD36E36-5754-47B9-B85B-00CDA7E7737F}" type="presParOf" srcId="{978A2A1D-5304-4253-B6A5-CE731CB80570}" destId="{3537A20F-F498-4A63-A8B7-99B478960D39}" srcOrd="1" destOrd="0" presId="urn:microsoft.com/office/officeart/2005/8/layout/hierarchy1"/>
    <dgm:cxn modelId="{E6DBAB54-8374-47AB-B691-A49A070EFCD9}" type="presParOf" srcId="{9AA68FEA-D9E1-4F24-AA98-7B4220D75A36}" destId="{428EFBB1-DB57-413B-8D9D-F2F7050A655B}" srcOrd="2" destOrd="0" presId="urn:microsoft.com/office/officeart/2005/8/layout/hierarchy1"/>
    <dgm:cxn modelId="{980677E7-2100-4334-9F10-E71FEA1661DE}" type="presParOf" srcId="{9AA68FEA-D9E1-4F24-AA98-7B4220D75A36}" destId="{E69D68A1-126D-405E-A731-6DC79FDFC816}" srcOrd="3" destOrd="0" presId="urn:microsoft.com/office/officeart/2005/8/layout/hierarchy1"/>
    <dgm:cxn modelId="{FE79AC4E-F1E0-477A-899F-C3C118D64F6D}" type="presParOf" srcId="{E69D68A1-126D-405E-A731-6DC79FDFC816}" destId="{4C23C5E2-CB5B-4748-ACDC-A82B366A9808}" srcOrd="0" destOrd="0" presId="urn:microsoft.com/office/officeart/2005/8/layout/hierarchy1"/>
    <dgm:cxn modelId="{6A95507F-CF84-4004-A4AE-88EBFEB90A9A}" type="presParOf" srcId="{4C23C5E2-CB5B-4748-ACDC-A82B366A9808}" destId="{A70B8235-0859-413F-9080-5FDBDE39FE89}" srcOrd="0" destOrd="0" presId="urn:microsoft.com/office/officeart/2005/8/layout/hierarchy1"/>
    <dgm:cxn modelId="{4DA66236-E282-4CBC-ABB7-DD2CB18B395F}" type="presParOf" srcId="{4C23C5E2-CB5B-4748-ACDC-A82B366A9808}" destId="{073C9DDF-206F-4C4F-8560-F2FBC2B464D7}" srcOrd="1" destOrd="0" presId="urn:microsoft.com/office/officeart/2005/8/layout/hierarchy1"/>
    <dgm:cxn modelId="{30E7EB44-79CF-4F97-83D7-488B9A187968}" type="presParOf" srcId="{E69D68A1-126D-405E-A731-6DC79FDFC816}" destId="{F92D5DE6-E94C-4211-8DFC-B9B3DCA78010}" srcOrd="1" destOrd="0" presId="urn:microsoft.com/office/officeart/2005/8/layout/hierarchy1"/>
    <dgm:cxn modelId="{35B1D078-33CF-4F2F-B645-97C5FE51DC57}" type="presParOf" srcId="{9AA68FEA-D9E1-4F24-AA98-7B4220D75A36}" destId="{02375C6C-C7B1-4DF8-8FE7-36098C235E35}" srcOrd="4" destOrd="0" presId="urn:microsoft.com/office/officeart/2005/8/layout/hierarchy1"/>
    <dgm:cxn modelId="{A0947305-D2CB-4162-994B-9CABF64925FB}" type="presParOf" srcId="{9AA68FEA-D9E1-4F24-AA98-7B4220D75A36}" destId="{A9DA2CDC-5B9C-431D-874B-3B8615F74489}" srcOrd="5" destOrd="0" presId="urn:microsoft.com/office/officeart/2005/8/layout/hierarchy1"/>
    <dgm:cxn modelId="{4ED62E3C-08C9-454E-8226-1E3613EF94C4}" type="presParOf" srcId="{A9DA2CDC-5B9C-431D-874B-3B8615F74489}" destId="{F6F98BBC-4A7D-4BC6-853D-51FEB2E330DD}" srcOrd="0" destOrd="0" presId="urn:microsoft.com/office/officeart/2005/8/layout/hierarchy1"/>
    <dgm:cxn modelId="{59BAB97A-94CA-4318-9E7C-457FE5ECBB21}" type="presParOf" srcId="{F6F98BBC-4A7D-4BC6-853D-51FEB2E330DD}" destId="{4279AEBC-3769-40FC-BCDF-285A3A1C751B}" srcOrd="0" destOrd="0" presId="urn:microsoft.com/office/officeart/2005/8/layout/hierarchy1"/>
    <dgm:cxn modelId="{984D72A8-6FC0-41DC-B557-7C46980FC836}" type="presParOf" srcId="{F6F98BBC-4A7D-4BC6-853D-51FEB2E330DD}" destId="{563836BF-6D8C-4652-996C-AD827CAA56DB}" srcOrd="1" destOrd="0" presId="urn:microsoft.com/office/officeart/2005/8/layout/hierarchy1"/>
    <dgm:cxn modelId="{E6AFFAF5-6FC3-4B24-A6B7-7BB4F257E928}" type="presParOf" srcId="{A9DA2CDC-5B9C-431D-874B-3B8615F74489}" destId="{C5E0A725-C288-41B7-9875-3DBE1C518302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3A4CDD-9DB7-4DDE-AF54-BDC9AE149A91}">
      <dsp:nvSpPr>
        <dsp:cNvPr id="0" name=""/>
        <dsp:cNvSpPr/>
      </dsp:nvSpPr>
      <dsp:spPr>
        <a:xfrm>
          <a:off x="0" y="74655"/>
          <a:ext cx="6391275" cy="1654965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/>
            <a:t>HighRadius is a product-based multinational company. Which was founded in 2006 by Sashi Narahari in USA.</a:t>
          </a:r>
          <a:endParaRPr lang="en-US" sz="2300" kern="1200"/>
        </a:p>
      </dsp:txBody>
      <dsp:txXfrm>
        <a:off x="80789" y="155444"/>
        <a:ext cx="6229697" cy="1493387"/>
      </dsp:txXfrm>
    </dsp:sp>
    <dsp:sp modelId="{BDF22637-FE11-4B04-B2AC-31D237446A50}">
      <dsp:nvSpPr>
        <dsp:cNvPr id="0" name=""/>
        <dsp:cNvSpPr/>
      </dsp:nvSpPr>
      <dsp:spPr>
        <a:xfrm>
          <a:off x="0" y="1795860"/>
          <a:ext cx="6391275" cy="1654965"/>
        </a:xfrm>
        <a:prstGeom prst="roundRect">
          <a:avLst/>
        </a:prstGeom>
        <a:solidFill>
          <a:schemeClr val="accent5">
            <a:hueOff val="-4966938"/>
            <a:satOff val="19906"/>
            <a:lumOff val="4314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300" b="1" kern="1200"/>
            <a:t>Highradius is a product-based company that basically works in the field of machine learning, Artificial Intelligence, and Data analytics.</a:t>
          </a:r>
          <a:endParaRPr lang="en-US" sz="2300" kern="1200"/>
        </a:p>
      </dsp:txBody>
      <dsp:txXfrm>
        <a:off x="80789" y="1876649"/>
        <a:ext cx="6229697" cy="1493387"/>
      </dsp:txXfrm>
    </dsp:sp>
    <dsp:sp modelId="{07A15258-B847-4F2B-B41A-4600294666AE}">
      <dsp:nvSpPr>
        <dsp:cNvPr id="0" name=""/>
        <dsp:cNvSpPr/>
      </dsp:nvSpPr>
      <dsp:spPr>
        <a:xfrm>
          <a:off x="0" y="3517066"/>
          <a:ext cx="6391275" cy="1654965"/>
        </a:xfrm>
        <a:prstGeom prst="roundRect">
          <a:avLst/>
        </a:prstGeom>
        <a:solidFill>
          <a:schemeClr val="accent5">
            <a:hueOff val="-9933876"/>
            <a:satOff val="39811"/>
            <a:lumOff val="8628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300" b="1" kern="1200"/>
            <a:t>The annual transaction of HighRadius is near about $2.23 trillion.</a:t>
          </a:r>
          <a:endParaRPr lang="en-US" sz="2300" kern="1200"/>
        </a:p>
      </dsp:txBody>
      <dsp:txXfrm>
        <a:off x="80789" y="3597855"/>
        <a:ext cx="6229697" cy="149338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2375C6C-C7B1-4DF8-8FE7-36098C235E35}">
      <dsp:nvSpPr>
        <dsp:cNvPr id="0" name=""/>
        <dsp:cNvSpPr/>
      </dsp:nvSpPr>
      <dsp:spPr>
        <a:xfrm>
          <a:off x="4990827" y="1020703"/>
          <a:ext cx="1961802" cy="46681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18124"/>
              </a:lnTo>
              <a:lnTo>
                <a:pt x="1961802" y="318124"/>
              </a:lnTo>
              <a:lnTo>
                <a:pt x="1961802" y="466819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28EFBB1-DB57-413B-8D9D-F2F7050A655B}">
      <dsp:nvSpPr>
        <dsp:cNvPr id="0" name=""/>
        <dsp:cNvSpPr/>
      </dsp:nvSpPr>
      <dsp:spPr>
        <a:xfrm>
          <a:off x="4945107" y="1020703"/>
          <a:ext cx="91440" cy="46681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66819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8B17489-B1CC-421D-BF2D-CE706525219C}">
      <dsp:nvSpPr>
        <dsp:cNvPr id="0" name=""/>
        <dsp:cNvSpPr/>
      </dsp:nvSpPr>
      <dsp:spPr>
        <a:xfrm>
          <a:off x="3029024" y="1020703"/>
          <a:ext cx="1961802" cy="466819"/>
        </a:xfrm>
        <a:custGeom>
          <a:avLst/>
          <a:gdLst/>
          <a:ahLst/>
          <a:cxnLst/>
          <a:rect l="0" t="0" r="0" b="0"/>
          <a:pathLst>
            <a:path>
              <a:moveTo>
                <a:pt x="1961802" y="0"/>
              </a:moveTo>
              <a:lnTo>
                <a:pt x="1961802" y="318124"/>
              </a:lnTo>
              <a:lnTo>
                <a:pt x="0" y="318124"/>
              </a:lnTo>
              <a:lnTo>
                <a:pt x="0" y="466819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6C316EC-E1DD-4E8F-A185-5A1483418ED3}">
      <dsp:nvSpPr>
        <dsp:cNvPr id="0" name=""/>
        <dsp:cNvSpPr/>
      </dsp:nvSpPr>
      <dsp:spPr>
        <a:xfrm>
          <a:off x="4188271" y="1458"/>
          <a:ext cx="1605111" cy="101924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245CCBE-3FD0-4964-915A-7B700C9F52E8}">
      <dsp:nvSpPr>
        <dsp:cNvPr id="0" name=""/>
        <dsp:cNvSpPr/>
      </dsp:nvSpPr>
      <dsp:spPr>
        <a:xfrm>
          <a:off x="4366617" y="170886"/>
          <a:ext cx="1605111" cy="101924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This project is divided in three parts</a:t>
          </a:r>
        </a:p>
      </dsp:txBody>
      <dsp:txXfrm>
        <a:off x="4396470" y="200739"/>
        <a:ext cx="1545405" cy="959539"/>
      </dsp:txXfrm>
    </dsp:sp>
    <dsp:sp modelId="{6DF3DA09-AD12-4B8B-B0B2-31ACF63F35CA}">
      <dsp:nvSpPr>
        <dsp:cNvPr id="0" name=""/>
        <dsp:cNvSpPr/>
      </dsp:nvSpPr>
      <dsp:spPr>
        <a:xfrm>
          <a:off x="2226468" y="1487523"/>
          <a:ext cx="1605111" cy="101924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5E3F48-B439-4914-9D26-512B3E96A576}">
      <dsp:nvSpPr>
        <dsp:cNvPr id="0" name=""/>
        <dsp:cNvSpPr/>
      </dsp:nvSpPr>
      <dsp:spPr>
        <a:xfrm>
          <a:off x="2404814" y="1656952"/>
          <a:ext cx="1605111" cy="101924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Machine Learning</a:t>
          </a:r>
        </a:p>
      </dsp:txBody>
      <dsp:txXfrm>
        <a:off x="2434667" y="1686805"/>
        <a:ext cx="1545405" cy="959539"/>
      </dsp:txXfrm>
    </dsp:sp>
    <dsp:sp modelId="{A70B8235-0859-413F-9080-5FDBDE39FE89}">
      <dsp:nvSpPr>
        <dsp:cNvPr id="0" name=""/>
        <dsp:cNvSpPr/>
      </dsp:nvSpPr>
      <dsp:spPr>
        <a:xfrm>
          <a:off x="4188271" y="1487523"/>
          <a:ext cx="1605111" cy="101924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73C9DDF-206F-4C4F-8560-F2FBC2B464D7}">
      <dsp:nvSpPr>
        <dsp:cNvPr id="0" name=""/>
        <dsp:cNvSpPr/>
      </dsp:nvSpPr>
      <dsp:spPr>
        <a:xfrm>
          <a:off x="4366617" y="1656952"/>
          <a:ext cx="1605111" cy="101924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Frontend devopment (ReactJs)</a:t>
          </a:r>
        </a:p>
      </dsp:txBody>
      <dsp:txXfrm>
        <a:off x="4396470" y="1686805"/>
        <a:ext cx="1545405" cy="959539"/>
      </dsp:txXfrm>
    </dsp:sp>
    <dsp:sp modelId="{4279AEBC-3769-40FC-BCDF-285A3A1C751B}">
      <dsp:nvSpPr>
        <dsp:cNvPr id="0" name=""/>
        <dsp:cNvSpPr/>
      </dsp:nvSpPr>
      <dsp:spPr>
        <a:xfrm>
          <a:off x="6150074" y="1487523"/>
          <a:ext cx="1605111" cy="101924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3836BF-6D8C-4652-996C-AD827CAA56DB}">
      <dsp:nvSpPr>
        <dsp:cNvPr id="0" name=""/>
        <dsp:cNvSpPr/>
      </dsp:nvSpPr>
      <dsp:spPr>
        <a:xfrm>
          <a:off x="6328419" y="1656952"/>
          <a:ext cx="1605111" cy="101924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Backend (JavaServlt)</a:t>
          </a:r>
        </a:p>
      </dsp:txBody>
      <dsp:txXfrm>
        <a:off x="6358272" y="1686805"/>
        <a:ext cx="1545405" cy="95953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403CB87E-4591-47A1-9046-CF63F17215EF}" type="datetime2">
              <a:rPr lang="en-US" smtClean="0"/>
              <a:t>Tuesday, June 28, 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3A4F6043-7A67-491B-98BC-F933DED722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0398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52ED3-3C46-4C9A-9738-67B2D875E7E2}" type="datetime2">
              <a:rPr lang="en-US" smtClean="0"/>
              <a:pPr/>
              <a:t>Tuesday, June 28, 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0383470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52ED3-3C46-4C9A-9738-67B2D875E7E2}" type="datetime2">
              <a:rPr lang="en-US" smtClean="0"/>
              <a:pPr/>
              <a:t>Tuesday, June 28, 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1403126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52ED3-3C46-4C9A-9738-67B2D875E7E2}" type="datetime2">
              <a:rPr lang="en-US" smtClean="0"/>
              <a:pPr/>
              <a:t>Tuesday, June 28, 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935094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52ED3-3C46-4C9A-9738-67B2D875E7E2}" type="datetime2">
              <a:rPr lang="en-US" smtClean="0"/>
              <a:pPr/>
              <a:t>Tuesday, June 28, 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3881887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52ED3-3C46-4C9A-9738-67B2D875E7E2}" type="datetime2">
              <a:rPr lang="en-US" smtClean="0"/>
              <a:pPr/>
              <a:t>Tuesday, June 28, 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4214100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52ED3-3C46-4C9A-9738-67B2D875E7E2}" type="datetime2">
              <a:rPr lang="en-US" smtClean="0"/>
              <a:pPr/>
              <a:t>Tuesday, June 28, 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2670158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E8352ED3-3C46-4C9A-9738-67B2D875E7E2}" type="datetime2">
              <a:rPr lang="en-US" smtClean="0"/>
              <a:pPr/>
              <a:t>Tuesday, June 28, 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6186140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E8352ED3-3C46-4C9A-9738-67B2D875E7E2}" type="datetime2">
              <a:rPr lang="en-US" smtClean="0"/>
              <a:pPr/>
              <a:t>Tuesday, June 28, 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3394681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52ED3-3C46-4C9A-9738-67B2D875E7E2}" type="datetime2">
              <a:rPr lang="en-US" smtClean="0"/>
              <a:pPr/>
              <a:t>Tuesday, June 28, 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6485691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60CDE-A6F1-4138-AF12-ED09E8E5FB6B}" type="datetime2">
              <a:rPr lang="en-US" smtClean="0"/>
              <a:t>Tuesday, June 28,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3368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52ED3-3C46-4C9A-9738-67B2D875E7E2}" type="datetime2">
              <a:rPr lang="en-US" smtClean="0"/>
              <a:pPr/>
              <a:t>Tuesday, June 28, 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4992811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52ED3-3C46-4C9A-9738-67B2D875E7E2}" type="datetime2">
              <a:rPr lang="en-US" smtClean="0"/>
              <a:pPr/>
              <a:t>Tuesday, June 28, 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8319160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94D44-7693-499F-AC6C-11696134FE3F}" type="datetime2">
              <a:rPr lang="en-US" smtClean="0"/>
              <a:t>Tuesday, June 28, 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0528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AF2AE-472C-4EF3-ABB2-24BAA9AE3CF7}" type="datetime2">
              <a:rPr lang="en-US" smtClean="0"/>
              <a:t>Tuesday, June 28, 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6689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52ED3-3C46-4C9A-9738-67B2D875E7E2}" type="datetime2">
              <a:rPr lang="en-US" smtClean="0"/>
              <a:pPr/>
              <a:t>Tuesday, June 28, 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1047967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52ED3-3C46-4C9A-9738-67B2D875E7E2}" type="datetime2">
              <a:rPr lang="en-US" smtClean="0"/>
              <a:pPr/>
              <a:t>Tuesday, June 28, 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7948958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E8352ED3-3C46-4C9A-9738-67B2D875E7E2}" type="datetime2">
              <a:rPr lang="en-US" smtClean="0"/>
              <a:pPr/>
              <a:t>Tuesday, June 28, 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62517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4" r:id="rId1"/>
    <p:sldLayoutId id="2147483945" r:id="rId2"/>
    <p:sldLayoutId id="2147483946" r:id="rId3"/>
    <p:sldLayoutId id="2147483947" r:id="rId4"/>
    <p:sldLayoutId id="2147483948" r:id="rId5"/>
    <p:sldLayoutId id="2147483949" r:id="rId6"/>
    <p:sldLayoutId id="2147483950" r:id="rId7"/>
    <p:sldLayoutId id="2147483951" r:id="rId8"/>
    <p:sldLayoutId id="2147483952" r:id="rId9"/>
    <p:sldLayoutId id="2147483953" r:id="rId10"/>
    <p:sldLayoutId id="2147483954" r:id="rId11"/>
    <p:sldLayoutId id="2147483955" r:id="rId12"/>
    <p:sldLayoutId id="2147483956" r:id="rId13"/>
    <p:sldLayoutId id="2147483957" r:id="rId14"/>
    <p:sldLayoutId id="2147483958" r:id="rId15"/>
    <p:sldLayoutId id="2147483959" r:id="rId16"/>
    <p:sldLayoutId id="2147483960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57709577@N00/14405069954" TargetMode="External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ixabay.com/en/chain-links-connection-metal-steel-309566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freesvg.org/crisis-response-worker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wisc-online.com/learn/computer-science/computer-programming/cp5515/crud-applications---create-retrieve-update-de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pngall.com/database-png" TargetMode="Externa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sociallysparkednews.com/spread-joy-so-sparked-quote-of-week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0F478C7-8110-4B93-1A4E-BE01BC7E2245}"/>
              </a:ext>
            </a:extLst>
          </p:cNvPr>
          <p:cNvSpPr txBox="1"/>
          <p:nvPr/>
        </p:nvSpPr>
        <p:spPr>
          <a:xfrm>
            <a:off x="7007145" y="2789381"/>
            <a:ext cx="4761522" cy="91926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55000" lnSpcReduction="20000"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54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Industrial project and training in </a:t>
            </a:r>
            <a:r>
              <a:rPr lang="en-US" sz="5400" b="0" i="0" kern="1200" dirty="0" err="1">
                <a:solidFill>
                  <a:srgbClr val="EBEBEB"/>
                </a:solidFill>
                <a:latin typeface="+mj-lt"/>
                <a:ea typeface="+mj-ea"/>
                <a:cs typeface="+mj-cs"/>
              </a:rPr>
              <a:t>HighRadius</a:t>
            </a:r>
            <a:endParaRPr lang="en-US" sz="5400" b="0" i="0" kern="1200" dirty="0">
              <a:solidFill>
                <a:srgbClr val="EBEBEB"/>
              </a:solidFill>
              <a:latin typeface="+mj-lt"/>
              <a:ea typeface="+mj-ea"/>
              <a:cs typeface="+mj-cs"/>
            </a:endParaRPr>
          </a:p>
          <a:p>
            <a:pPr>
              <a:spcBef>
                <a:spcPct val="0"/>
              </a:spcBef>
              <a:spcAft>
                <a:spcPts val="600"/>
              </a:spcAft>
            </a:pPr>
            <a:endParaRPr lang="en-US" sz="5400" b="0" i="0" kern="1200" dirty="0">
              <a:solidFill>
                <a:srgbClr val="EBEBEB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E2D86BB-893F-471B-AD66-50E01777C0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23333" y="396837"/>
            <a:ext cx="6451503" cy="6058999"/>
            <a:chOff x="423333" y="396837"/>
            <a:chExt cx="6451503" cy="6058999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1E3F80D-79C6-468A-83E4-3FEA585566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flipH="1">
              <a:off x="423333" y="402165"/>
              <a:ext cx="5229339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009504C1-96CE-44B4-8DF0-613CF9D1DA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400000" flipH="1">
              <a:off x="3161515" y="2801722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1F299836-4C10-4395-B386-C0FA537C41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677511" flipH="1">
              <a:off x="5004670" y="1826079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</p:grpSp>
      <p:pic>
        <p:nvPicPr>
          <p:cNvPr id="8" name="Picture 7" descr="A picture containing text, orange&#10;&#10;Description automatically generated">
            <a:extLst>
              <a:ext uri="{FF2B5EF4-FFF2-40B4-BE49-F238E27FC236}">
                <a16:creationId xmlns:a16="http://schemas.microsoft.com/office/drawing/2014/main" id="{2787BB55-1347-138B-1E4A-A4822D5459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763" y="2061409"/>
            <a:ext cx="4983737" cy="273518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7E8E6BE-6ADF-A3A6-8DC0-3CF682FEF606}"/>
              </a:ext>
            </a:extLst>
          </p:cNvPr>
          <p:cNvSpPr txBox="1"/>
          <p:nvPr/>
        </p:nvSpPr>
        <p:spPr>
          <a:xfrm>
            <a:off x="7074247" y="4054764"/>
            <a:ext cx="47615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FF00"/>
                </a:solidFill>
              </a:rPr>
              <a:t>Name : Kunal Kumar</a:t>
            </a:r>
          </a:p>
          <a:p>
            <a:r>
              <a:rPr lang="en-US" b="1" dirty="0">
                <a:solidFill>
                  <a:srgbClr val="FFFF00"/>
                </a:solidFill>
              </a:rPr>
              <a:t>Reg.No : 11901883</a:t>
            </a:r>
            <a:endParaRPr lang="en-IN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57617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7DC59-C755-52B3-1822-2A45EE5C9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Back-End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638726E-AD73-15C4-FBE2-B7AC8A64355F}"/>
              </a:ext>
            </a:extLst>
          </p:cNvPr>
          <p:cNvSpPr txBox="1">
            <a:spLocks/>
          </p:cNvSpPr>
          <p:nvPr/>
        </p:nvSpPr>
        <p:spPr bwMode="gray">
          <a:xfrm>
            <a:off x="725465" y="2902526"/>
            <a:ext cx="8761413" cy="216130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Connecting </a:t>
            </a:r>
            <a:r>
              <a:rPr lang="en-IN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Databasae</a:t>
            </a:r>
            <a:endParaRPr lang="en-IN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POJO class () Plain Old Java Object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Performing the CRUD operation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4CE2313-66B3-8C59-1E5D-A0AEBDCBE5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555643" y="2735205"/>
            <a:ext cx="6075250" cy="2843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8295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E26D6F-5003-87C5-946D-462BB7187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Connecting the Database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7E4B84-7F80-FA0E-542D-6246B2015E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876" y="2290233"/>
            <a:ext cx="4980869" cy="448480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33ECA0D-AEEC-1745-73E3-DF42C4E70A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7737764" y="2290233"/>
            <a:ext cx="3733030" cy="3359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6337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3B88A0-1DF2-161F-B3D6-AA0EC4966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POJO Class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3C09E9-8F87-2DB0-049C-C85C88D2B8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742" y="1948610"/>
            <a:ext cx="5778567" cy="46600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826757A-2C46-89CD-A715-B0A57D735E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8153376" y="2189018"/>
            <a:ext cx="3525982" cy="3525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4973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2EE61A-B878-25A9-C57D-CEF88ACAB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CRUD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31E34E-18F6-8568-5B12-F7FDF91686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2658" y="2935939"/>
            <a:ext cx="2362321" cy="27179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0FD93B3-B2F5-4E6E-41F1-36F72F45A00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9809" t="27495" r="9104" b="45549"/>
          <a:stretch/>
        </p:blipFill>
        <p:spPr>
          <a:xfrm>
            <a:off x="4869873" y="3248891"/>
            <a:ext cx="5576454" cy="1399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1043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64B94D-2036-1CE3-EFDA-C594D05F3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DATABSE and DBMS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7A90EF-8B3F-7FD4-4047-3E70AEF2FA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919" y="2262314"/>
            <a:ext cx="2438525" cy="6985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0BEF9A7-D4B4-F1DF-C6C4-4435A72459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133" y="3155688"/>
            <a:ext cx="7540032" cy="347085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A56747C-FA6F-BEC3-BEAD-B7C1F70A69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8513165" y="2611582"/>
            <a:ext cx="2279535" cy="2279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5033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8">
            <a:extLst>
              <a:ext uri="{FF2B5EF4-FFF2-40B4-BE49-F238E27FC236}">
                <a16:creationId xmlns:a16="http://schemas.microsoft.com/office/drawing/2014/main" id="{4091D54B-59AB-4A5E-8E9E-0421BD66D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47CE62E-FFFD-4A1F-BA78-C3B89C36FC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AE51FD27-6B6A-4D21-BF22-245DA9BD0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0" name="Rectangle 12">
            <a:extLst>
              <a:ext uri="{FF2B5EF4-FFF2-40B4-BE49-F238E27FC236}">
                <a16:creationId xmlns:a16="http://schemas.microsoft.com/office/drawing/2014/main" id="{B8144315-1C5A-4185-A952-25D98D303D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32D1D0-7B11-62FC-8106-219409CAF2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55" y="1241266"/>
            <a:ext cx="3161016" cy="315375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grpSp>
        <p:nvGrpSpPr>
          <p:cNvPr id="21" name="Group 14">
            <a:extLst>
              <a:ext uri="{FF2B5EF4-FFF2-40B4-BE49-F238E27FC236}">
                <a16:creationId xmlns:a16="http://schemas.microsoft.com/office/drawing/2014/main" id="{25A657F0-42F3-40D3-BC75-7DA1F5C6A2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23332" y="396837"/>
            <a:ext cx="7906665" cy="6058999"/>
            <a:chOff x="423332" y="396837"/>
            <a:chExt cx="7906665" cy="6058999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E94FF68-7A60-47B7-AB98-1674FC7F2D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flipH="1">
              <a:off x="423332" y="402165"/>
              <a:ext cx="678513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>
              <a:extLst>
                <a:ext uri="{FF2B5EF4-FFF2-40B4-BE49-F238E27FC236}">
                  <a16:creationId xmlns:a16="http://schemas.microsoft.com/office/drawing/2014/main" id="{42B4F8D7-4E9C-45EF-9072-1AF32CEF71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400000" flipH="1">
              <a:off x="4616676" y="2801722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3ECBDDDB-593C-40F0-8E80-AA75798EE4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677511" flipH="1">
              <a:off x="6459831" y="1826079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95684303-91EB-AC8C-0E2E-39B44720EC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989077" y="1296726"/>
            <a:ext cx="4786662" cy="4044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929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E5D4A15D-C852-47D7-A7E3-7F8FEE9FCA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06AA6A2-9E5B-46E6-82B0-8FC1CA7231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1E7C01A-5F5B-4E17-B91B-26FA9ADB54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71DA43BF-6FE1-458D-A112-1687677B00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FAA5FF03-83FF-43B9-B66B-5FD05A9589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BC4D7AA7-0424-4C72-AE55-4B413DD471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BC2D80F1-5DC4-4396-B0E1-C774E82EC7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>
              <a:extLst>
                <a:ext uri="{FF2B5EF4-FFF2-40B4-BE49-F238E27FC236}">
                  <a16:creationId xmlns:a16="http://schemas.microsoft.com/office/drawing/2014/main" id="{48171057-920A-4188-A18E-97D710A359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1" name="Freeform 5">
              <a:extLst>
                <a:ext uri="{FF2B5EF4-FFF2-40B4-BE49-F238E27FC236}">
                  <a16:creationId xmlns:a16="http://schemas.microsoft.com/office/drawing/2014/main" id="{1C871B74-1D69-47F0-A28D-8F34547796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2" name="Freeform 5">
              <a:extLst>
                <a:ext uri="{FF2B5EF4-FFF2-40B4-BE49-F238E27FC236}">
                  <a16:creationId xmlns:a16="http://schemas.microsoft.com/office/drawing/2014/main" id="{63001BDC-368C-49CC-9F3F-EAF38A0A49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6288FC2F-B192-42B2-90BE-517E1039BE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8BCF048-8940-4354-B9EC-5AD74E283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D024C14A-78BD-44B0-82BE-6A0D0A2706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809F3D29-EDB1-4F1C-A0E0-36F28CE171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5282F4AB-C7B8-4A86-9927-AA106AA27B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60B26874-5AFA-4D1E-94A9-53AF9790D7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Freeform 5">
              <a:extLst>
                <a:ext uri="{FF2B5EF4-FFF2-40B4-BE49-F238E27FC236}">
                  <a16:creationId xmlns:a16="http://schemas.microsoft.com/office/drawing/2014/main" id="{A1DA6C95-40F8-4305-89F6-17F6167C0B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32" name="Freeform 5">
              <a:extLst>
                <a:ext uri="{FF2B5EF4-FFF2-40B4-BE49-F238E27FC236}">
                  <a16:creationId xmlns:a16="http://schemas.microsoft.com/office/drawing/2014/main" id="{A2FA2D29-AEEE-4FFA-B233-94FBE84C9B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33" name="Freeform 5">
              <a:extLst>
                <a:ext uri="{FF2B5EF4-FFF2-40B4-BE49-F238E27FC236}">
                  <a16:creationId xmlns:a16="http://schemas.microsoft.com/office/drawing/2014/main" id="{6DA5143E-FA8E-4EC1-99F7-35AE5AD4E3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5124EE6D-B799-C9D4-F431-E3321699E9AF}"/>
              </a:ext>
            </a:extLst>
          </p:cNvPr>
          <p:cNvSpPr txBox="1"/>
          <p:nvPr/>
        </p:nvSpPr>
        <p:spPr>
          <a:xfrm>
            <a:off x="1154955" y="973667"/>
            <a:ext cx="2942210" cy="48337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36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                Introduction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C28BCC9-4093-4FD5-83EB-7EC297F513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9" name="TextBox 6">
            <a:extLst>
              <a:ext uri="{FF2B5EF4-FFF2-40B4-BE49-F238E27FC236}">
                <a16:creationId xmlns:a16="http://schemas.microsoft.com/office/drawing/2014/main" id="{6783C920-A43F-89A1-BCD8-E8F185B0944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05511443"/>
              </p:ext>
            </p:extLst>
          </p:nvPr>
        </p:nvGraphicFramePr>
        <p:xfrm>
          <a:off x="5194300" y="808038"/>
          <a:ext cx="6391275" cy="52466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5333815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88DD50E-1D2D-48C6-A470-79FB7F337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5F279D6-ED25-4D3F-9479-8ABB21867D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38D0B1B4-C487-47EF-B7D0-421066454C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275" y="643466"/>
            <a:ext cx="1970939" cy="5571067"/>
          </a:xfrm>
          <a:custGeom>
            <a:avLst/>
            <a:gdLst>
              <a:gd name="connsiteX0" fmla="*/ 0 w 1970939"/>
              <a:gd name="connsiteY0" fmla="*/ 0 h 5571067"/>
              <a:gd name="connsiteX1" fmla="*/ 1774861 w 1970939"/>
              <a:gd name="connsiteY1" fmla="*/ 0 h 5571067"/>
              <a:gd name="connsiteX2" fmla="*/ 1780256 w 1970939"/>
              <a:gd name="connsiteY2" fmla="*/ 32931 h 5571067"/>
              <a:gd name="connsiteX3" fmla="*/ 1802197 w 1970939"/>
              <a:gd name="connsiteY3" fmla="*/ 170349 h 5571067"/>
              <a:gd name="connsiteX4" fmla="*/ 1820981 w 1970939"/>
              <a:gd name="connsiteY4" fmla="*/ 308372 h 5571067"/>
              <a:gd name="connsiteX5" fmla="*/ 1839923 w 1970939"/>
              <a:gd name="connsiteY5" fmla="*/ 445791 h 5571067"/>
              <a:gd name="connsiteX6" fmla="*/ 1857602 w 1970939"/>
              <a:gd name="connsiteY6" fmla="*/ 583814 h 5571067"/>
              <a:gd name="connsiteX7" fmla="*/ 1872756 w 1970939"/>
              <a:gd name="connsiteY7" fmla="*/ 720022 h 5571067"/>
              <a:gd name="connsiteX8" fmla="*/ 1887120 w 1970939"/>
              <a:gd name="connsiteY8" fmla="*/ 858046 h 5571067"/>
              <a:gd name="connsiteX9" fmla="*/ 1900223 w 1970939"/>
              <a:gd name="connsiteY9" fmla="*/ 995464 h 5571067"/>
              <a:gd name="connsiteX10" fmla="*/ 1911588 w 1970939"/>
              <a:gd name="connsiteY10" fmla="*/ 1130461 h 5571067"/>
              <a:gd name="connsiteX11" fmla="*/ 1922953 w 1970939"/>
              <a:gd name="connsiteY11" fmla="*/ 1267274 h 5571067"/>
              <a:gd name="connsiteX12" fmla="*/ 1932424 w 1970939"/>
              <a:gd name="connsiteY12" fmla="*/ 1402271 h 5571067"/>
              <a:gd name="connsiteX13" fmla="*/ 1939842 w 1970939"/>
              <a:gd name="connsiteY13" fmla="*/ 1537267 h 5571067"/>
              <a:gd name="connsiteX14" fmla="*/ 1947577 w 1970939"/>
              <a:gd name="connsiteY14" fmla="*/ 1671659 h 5571067"/>
              <a:gd name="connsiteX15" fmla="*/ 1954049 w 1970939"/>
              <a:gd name="connsiteY15" fmla="*/ 1804840 h 5571067"/>
              <a:gd name="connsiteX16" fmla="*/ 1958627 w 1970939"/>
              <a:gd name="connsiteY16" fmla="*/ 1936810 h 5571067"/>
              <a:gd name="connsiteX17" fmla="*/ 1962573 w 1970939"/>
              <a:gd name="connsiteY17" fmla="*/ 2068780 h 5571067"/>
              <a:gd name="connsiteX18" fmla="*/ 1966361 w 1970939"/>
              <a:gd name="connsiteY18" fmla="*/ 2199539 h 5571067"/>
              <a:gd name="connsiteX19" fmla="*/ 1968098 w 1970939"/>
              <a:gd name="connsiteY19" fmla="*/ 2328482 h 5571067"/>
              <a:gd name="connsiteX20" fmla="*/ 1969992 w 1970939"/>
              <a:gd name="connsiteY20" fmla="*/ 2457425 h 5571067"/>
              <a:gd name="connsiteX21" fmla="*/ 1970939 w 1970939"/>
              <a:gd name="connsiteY21" fmla="*/ 2584552 h 5571067"/>
              <a:gd name="connsiteX22" fmla="*/ 1969992 w 1970939"/>
              <a:gd name="connsiteY22" fmla="*/ 2710469 h 5571067"/>
              <a:gd name="connsiteX23" fmla="*/ 1969992 w 1970939"/>
              <a:gd name="connsiteY23" fmla="*/ 2835174 h 5571067"/>
              <a:gd name="connsiteX24" fmla="*/ 1968098 w 1970939"/>
              <a:gd name="connsiteY24" fmla="*/ 2958669 h 5571067"/>
              <a:gd name="connsiteX25" fmla="*/ 1965256 w 1970939"/>
              <a:gd name="connsiteY25" fmla="*/ 3079742 h 5571067"/>
              <a:gd name="connsiteX26" fmla="*/ 1962573 w 1970939"/>
              <a:gd name="connsiteY26" fmla="*/ 3199605 h 5571067"/>
              <a:gd name="connsiteX27" fmla="*/ 1959574 w 1970939"/>
              <a:gd name="connsiteY27" fmla="*/ 3317046 h 5571067"/>
              <a:gd name="connsiteX28" fmla="*/ 1954996 w 1970939"/>
              <a:gd name="connsiteY28" fmla="*/ 3433882 h 5571067"/>
              <a:gd name="connsiteX29" fmla="*/ 1950103 w 1970939"/>
              <a:gd name="connsiteY29" fmla="*/ 3548902 h 5571067"/>
              <a:gd name="connsiteX30" fmla="*/ 1945683 w 1970939"/>
              <a:gd name="connsiteY30" fmla="*/ 3661500 h 5571067"/>
              <a:gd name="connsiteX31" fmla="*/ 1933213 w 1970939"/>
              <a:gd name="connsiteY31" fmla="*/ 3881248 h 5571067"/>
              <a:gd name="connsiteX32" fmla="*/ 1919953 w 1970939"/>
              <a:gd name="connsiteY32" fmla="*/ 4091916 h 5571067"/>
              <a:gd name="connsiteX33" fmla="*/ 1906063 w 1970939"/>
              <a:gd name="connsiteY33" fmla="*/ 4294109 h 5571067"/>
              <a:gd name="connsiteX34" fmla="*/ 1890751 w 1970939"/>
              <a:gd name="connsiteY34" fmla="*/ 4485405 h 5571067"/>
              <a:gd name="connsiteX35" fmla="*/ 1874809 w 1970939"/>
              <a:gd name="connsiteY35" fmla="*/ 4668226 h 5571067"/>
              <a:gd name="connsiteX36" fmla="*/ 1857602 w 1970939"/>
              <a:gd name="connsiteY36" fmla="*/ 4837728 h 5571067"/>
              <a:gd name="connsiteX37" fmla="*/ 1840713 w 1970939"/>
              <a:gd name="connsiteY37" fmla="*/ 4996940 h 5571067"/>
              <a:gd name="connsiteX38" fmla="*/ 1823823 w 1970939"/>
              <a:gd name="connsiteY38" fmla="*/ 5143439 h 5571067"/>
              <a:gd name="connsiteX39" fmla="*/ 1807880 w 1970939"/>
              <a:gd name="connsiteY39" fmla="*/ 5277830 h 5571067"/>
              <a:gd name="connsiteX40" fmla="*/ 1792726 w 1970939"/>
              <a:gd name="connsiteY40" fmla="*/ 5397087 h 5571067"/>
              <a:gd name="connsiteX41" fmla="*/ 1778362 w 1970939"/>
              <a:gd name="connsiteY41" fmla="*/ 5504843 h 5571067"/>
              <a:gd name="connsiteX42" fmla="*/ 1769613 w 1970939"/>
              <a:gd name="connsiteY42" fmla="*/ 5571067 h 5571067"/>
              <a:gd name="connsiteX43" fmla="*/ 0 w 1970939"/>
              <a:gd name="connsiteY43" fmla="*/ 5571067 h 5571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1970939" h="5571067">
                <a:moveTo>
                  <a:pt x="0" y="0"/>
                </a:moveTo>
                <a:lnTo>
                  <a:pt x="1774861" y="0"/>
                </a:lnTo>
                <a:lnTo>
                  <a:pt x="1780256" y="32931"/>
                </a:lnTo>
                <a:lnTo>
                  <a:pt x="1802197" y="170349"/>
                </a:lnTo>
                <a:lnTo>
                  <a:pt x="1820981" y="308372"/>
                </a:lnTo>
                <a:lnTo>
                  <a:pt x="1839923" y="445791"/>
                </a:lnTo>
                <a:lnTo>
                  <a:pt x="1857602" y="583814"/>
                </a:lnTo>
                <a:lnTo>
                  <a:pt x="1872756" y="720022"/>
                </a:lnTo>
                <a:lnTo>
                  <a:pt x="1887120" y="858046"/>
                </a:lnTo>
                <a:lnTo>
                  <a:pt x="1900223" y="995464"/>
                </a:lnTo>
                <a:lnTo>
                  <a:pt x="1911588" y="1130461"/>
                </a:lnTo>
                <a:lnTo>
                  <a:pt x="1922953" y="1267274"/>
                </a:lnTo>
                <a:lnTo>
                  <a:pt x="1932424" y="1402271"/>
                </a:lnTo>
                <a:lnTo>
                  <a:pt x="1939842" y="1537267"/>
                </a:lnTo>
                <a:lnTo>
                  <a:pt x="1947577" y="1671659"/>
                </a:lnTo>
                <a:lnTo>
                  <a:pt x="1954049" y="1804840"/>
                </a:lnTo>
                <a:lnTo>
                  <a:pt x="1958627" y="1936810"/>
                </a:lnTo>
                <a:lnTo>
                  <a:pt x="1962573" y="2068780"/>
                </a:lnTo>
                <a:lnTo>
                  <a:pt x="1966361" y="2199539"/>
                </a:lnTo>
                <a:lnTo>
                  <a:pt x="1968098" y="2328482"/>
                </a:lnTo>
                <a:lnTo>
                  <a:pt x="1969992" y="2457425"/>
                </a:lnTo>
                <a:lnTo>
                  <a:pt x="1970939" y="2584552"/>
                </a:lnTo>
                <a:lnTo>
                  <a:pt x="1969992" y="2710469"/>
                </a:lnTo>
                <a:lnTo>
                  <a:pt x="1969992" y="2835174"/>
                </a:lnTo>
                <a:lnTo>
                  <a:pt x="1968098" y="2958669"/>
                </a:lnTo>
                <a:lnTo>
                  <a:pt x="1965256" y="3079742"/>
                </a:lnTo>
                <a:lnTo>
                  <a:pt x="1962573" y="3199605"/>
                </a:lnTo>
                <a:lnTo>
                  <a:pt x="1959574" y="3317046"/>
                </a:lnTo>
                <a:lnTo>
                  <a:pt x="1954996" y="3433882"/>
                </a:lnTo>
                <a:lnTo>
                  <a:pt x="1950103" y="3548902"/>
                </a:lnTo>
                <a:lnTo>
                  <a:pt x="1945683" y="3661500"/>
                </a:lnTo>
                <a:lnTo>
                  <a:pt x="1933213" y="3881248"/>
                </a:lnTo>
                <a:lnTo>
                  <a:pt x="1919953" y="4091916"/>
                </a:lnTo>
                <a:lnTo>
                  <a:pt x="1906063" y="4294109"/>
                </a:lnTo>
                <a:lnTo>
                  <a:pt x="1890751" y="4485405"/>
                </a:lnTo>
                <a:lnTo>
                  <a:pt x="1874809" y="4668226"/>
                </a:lnTo>
                <a:lnTo>
                  <a:pt x="1857602" y="4837728"/>
                </a:lnTo>
                <a:lnTo>
                  <a:pt x="1840713" y="4996940"/>
                </a:lnTo>
                <a:lnTo>
                  <a:pt x="1823823" y="5143439"/>
                </a:lnTo>
                <a:lnTo>
                  <a:pt x="1807880" y="5277830"/>
                </a:lnTo>
                <a:lnTo>
                  <a:pt x="1792726" y="5397087"/>
                </a:lnTo>
                <a:lnTo>
                  <a:pt x="1778362" y="5504843"/>
                </a:lnTo>
                <a:lnTo>
                  <a:pt x="1769613" y="5571067"/>
                </a:lnTo>
                <a:lnTo>
                  <a:pt x="0" y="557106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0214736A-03B2-4B91-B0AF-B21213F3B9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969335" y="1702087"/>
            <a:ext cx="3209207" cy="612850"/>
          </a:xfrm>
          <a:custGeom>
            <a:avLst/>
            <a:gdLst>
              <a:gd name="connsiteX0" fmla="*/ 3195151 w 3209207"/>
              <a:gd name="connsiteY0" fmla="*/ 612847 h 612850"/>
              <a:gd name="connsiteX1" fmla="*/ 3029871 w 3209207"/>
              <a:gd name="connsiteY1" fmla="*/ 611146 h 612850"/>
              <a:gd name="connsiteX2" fmla="*/ 2949639 w 3209207"/>
              <a:gd name="connsiteY2" fmla="*/ 608906 h 612850"/>
              <a:gd name="connsiteX3" fmla="*/ 2978018 w 3209207"/>
              <a:gd name="connsiteY3" fmla="*/ 258115 h 612850"/>
              <a:gd name="connsiteX4" fmla="*/ 2944764 w 3209207"/>
              <a:gd name="connsiteY4" fmla="*/ 260801 h 612850"/>
              <a:gd name="connsiteX5" fmla="*/ 2806036 w 3209207"/>
              <a:gd name="connsiteY5" fmla="*/ 271446 h 612850"/>
              <a:gd name="connsiteX6" fmla="*/ 2666958 w 3209207"/>
              <a:gd name="connsiteY6" fmla="*/ 278917 h 612850"/>
              <a:gd name="connsiteX7" fmla="*/ 2528469 w 3209207"/>
              <a:gd name="connsiteY7" fmla="*/ 286593 h 612850"/>
              <a:gd name="connsiteX8" fmla="*/ 2389479 w 3209207"/>
              <a:gd name="connsiteY8" fmla="*/ 292970 h 612850"/>
              <a:gd name="connsiteX9" fmla="*/ 2252501 w 3209207"/>
              <a:gd name="connsiteY9" fmla="*/ 296993 h 612850"/>
              <a:gd name="connsiteX10" fmla="*/ 2113775 w 3209207"/>
              <a:gd name="connsiteY10" fmla="*/ 300086 h 612850"/>
              <a:gd name="connsiteX11" fmla="*/ 1975755 w 3209207"/>
              <a:gd name="connsiteY11" fmla="*/ 301980 h 612850"/>
              <a:gd name="connsiteX12" fmla="*/ 1840287 w 3209207"/>
              <a:gd name="connsiteY12" fmla="*/ 302348 h 612850"/>
              <a:gd name="connsiteX13" fmla="*/ 1703009 w 3209207"/>
              <a:gd name="connsiteY13" fmla="*/ 302570 h 612850"/>
              <a:gd name="connsiteX14" fmla="*/ 1567693 w 3209207"/>
              <a:gd name="connsiteY14" fmla="*/ 301063 h 612850"/>
              <a:gd name="connsiteX15" fmla="*/ 1432543 w 3209207"/>
              <a:gd name="connsiteY15" fmla="*/ 297523 h 612850"/>
              <a:gd name="connsiteX16" fmla="*/ 1297969 w 3209207"/>
              <a:gd name="connsiteY16" fmla="*/ 294345 h 612850"/>
              <a:gd name="connsiteX17" fmla="*/ 1164703 w 3209207"/>
              <a:gd name="connsiteY17" fmla="*/ 290015 h 612850"/>
              <a:gd name="connsiteX18" fmla="*/ 1032796 w 3209207"/>
              <a:gd name="connsiteY18" fmla="*/ 283907 h 612850"/>
              <a:gd name="connsiteX19" fmla="*/ 900940 w 3209207"/>
              <a:gd name="connsiteY19" fmla="*/ 277172 h 612850"/>
              <a:gd name="connsiteX20" fmla="*/ 770303 w 3209207"/>
              <a:gd name="connsiteY20" fmla="*/ 270380 h 612850"/>
              <a:gd name="connsiteX21" fmla="*/ 641641 w 3209207"/>
              <a:gd name="connsiteY21" fmla="*/ 261702 h 612850"/>
              <a:gd name="connsiteX22" fmla="*/ 512966 w 3209207"/>
              <a:gd name="connsiteY22" fmla="*/ 253180 h 612850"/>
              <a:gd name="connsiteX23" fmla="*/ 386177 w 3209207"/>
              <a:gd name="connsiteY23" fmla="*/ 243867 h 612850"/>
              <a:gd name="connsiteX24" fmla="*/ 260746 w 3209207"/>
              <a:gd name="connsiteY24" fmla="*/ 232775 h 612850"/>
              <a:gd name="connsiteX25" fmla="*/ 136447 w 3209207"/>
              <a:gd name="connsiteY25" fmla="*/ 222719 h 612850"/>
              <a:gd name="connsiteX26" fmla="*/ 13506 w 3209207"/>
              <a:gd name="connsiteY26" fmla="*/ 210885 h 612850"/>
              <a:gd name="connsiteX27" fmla="*/ 0 w 3209207"/>
              <a:gd name="connsiteY27" fmla="*/ 209475 h 612850"/>
              <a:gd name="connsiteX28" fmla="*/ 40844 w 3209207"/>
              <a:gd name="connsiteY28" fmla="*/ 212313 h 612850"/>
              <a:gd name="connsiteX29" fmla="*/ 132211 w 3209207"/>
              <a:gd name="connsiteY29" fmla="*/ 216946 h 612850"/>
              <a:gd name="connsiteX30" fmla="*/ 225585 w 3209207"/>
              <a:gd name="connsiteY30" fmla="*/ 221811 h 612850"/>
              <a:gd name="connsiteX31" fmla="*/ 320298 w 3209207"/>
              <a:gd name="connsiteY31" fmla="*/ 226444 h 612850"/>
              <a:gd name="connsiteX32" fmla="*/ 415680 w 3209207"/>
              <a:gd name="connsiteY32" fmla="*/ 229340 h 612850"/>
              <a:gd name="connsiteX33" fmla="*/ 512735 w 3209207"/>
              <a:gd name="connsiteY33" fmla="*/ 232120 h 612850"/>
              <a:gd name="connsiteX34" fmla="*/ 611464 w 3209207"/>
              <a:gd name="connsiteY34" fmla="*/ 235015 h 612850"/>
              <a:gd name="connsiteX35" fmla="*/ 711532 w 3209207"/>
              <a:gd name="connsiteY35" fmla="*/ 236985 h 612850"/>
              <a:gd name="connsiteX36" fmla="*/ 812604 w 3209207"/>
              <a:gd name="connsiteY36" fmla="*/ 236985 h 612850"/>
              <a:gd name="connsiteX37" fmla="*/ 915014 w 3209207"/>
              <a:gd name="connsiteY37" fmla="*/ 237795 h 612850"/>
              <a:gd name="connsiteX38" fmla="*/ 1018428 w 3209207"/>
              <a:gd name="connsiteY38" fmla="*/ 236985 h 612850"/>
              <a:gd name="connsiteX39" fmla="*/ 1122847 w 3209207"/>
              <a:gd name="connsiteY39" fmla="*/ 235015 h 612850"/>
              <a:gd name="connsiteX40" fmla="*/ 1227600 w 3209207"/>
              <a:gd name="connsiteY40" fmla="*/ 233162 h 612850"/>
              <a:gd name="connsiteX41" fmla="*/ 1333692 w 3209207"/>
              <a:gd name="connsiteY41" fmla="*/ 229340 h 612850"/>
              <a:gd name="connsiteX42" fmla="*/ 1441122 w 3209207"/>
              <a:gd name="connsiteY42" fmla="*/ 225634 h 612850"/>
              <a:gd name="connsiteX43" fmla="*/ 1547883 w 3209207"/>
              <a:gd name="connsiteY43" fmla="*/ 220769 h 612850"/>
              <a:gd name="connsiteX44" fmla="*/ 1655983 w 3209207"/>
              <a:gd name="connsiteY44" fmla="*/ 214282 h 612850"/>
              <a:gd name="connsiteX45" fmla="*/ 1765421 w 3209207"/>
              <a:gd name="connsiteY45" fmla="*/ 206638 h 612850"/>
              <a:gd name="connsiteX46" fmla="*/ 1874860 w 3209207"/>
              <a:gd name="connsiteY46" fmla="*/ 199108 h 612850"/>
              <a:gd name="connsiteX47" fmla="*/ 1984299 w 3209207"/>
              <a:gd name="connsiteY47" fmla="*/ 189495 h 612850"/>
              <a:gd name="connsiteX48" fmla="*/ 2095745 w 3209207"/>
              <a:gd name="connsiteY48" fmla="*/ 178144 h 612850"/>
              <a:gd name="connsiteX49" fmla="*/ 2205184 w 3209207"/>
              <a:gd name="connsiteY49" fmla="*/ 166793 h 612850"/>
              <a:gd name="connsiteX50" fmla="*/ 2316631 w 3209207"/>
              <a:gd name="connsiteY50" fmla="*/ 153472 h 612850"/>
              <a:gd name="connsiteX51" fmla="*/ 2429081 w 3209207"/>
              <a:gd name="connsiteY51" fmla="*/ 139226 h 612850"/>
              <a:gd name="connsiteX52" fmla="*/ 2539523 w 3209207"/>
              <a:gd name="connsiteY52" fmla="*/ 124052 h 612850"/>
              <a:gd name="connsiteX53" fmla="*/ 2651305 w 3209207"/>
              <a:gd name="connsiteY53" fmla="*/ 106215 h 612850"/>
              <a:gd name="connsiteX54" fmla="*/ 2763086 w 3209207"/>
              <a:gd name="connsiteY54" fmla="*/ 87219 h 612850"/>
              <a:gd name="connsiteX55" fmla="*/ 2874867 w 3209207"/>
              <a:gd name="connsiteY55" fmla="*/ 68339 h 612850"/>
              <a:gd name="connsiteX56" fmla="*/ 2986314 w 3209207"/>
              <a:gd name="connsiteY56" fmla="*/ 46331 h 612850"/>
              <a:gd name="connsiteX57" fmla="*/ 3097760 w 3209207"/>
              <a:gd name="connsiteY57" fmla="*/ 23629 h 612850"/>
              <a:gd name="connsiteX58" fmla="*/ 3209207 w 3209207"/>
              <a:gd name="connsiteY58" fmla="*/ 0 h 612850"/>
              <a:gd name="connsiteX59" fmla="*/ 3195151 w 3209207"/>
              <a:gd name="connsiteY59" fmla="*/ 612847 h 612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3209207" h="612850">
                <a:moveTo>
                  <a:pt x="3195151" y="612847"/>
                </a:moveTo>
                <a:cubicBezTo>
                  <a:pt x="3144238" y="612898"/>
                  <a:pt x="3088941" y="612318"/>
                  <a:pt x="3029871" y="611146"/>
                </a:cubicBezTo>
                <a:lnTo>
                  <a:pt x="2949639" y="608906"/>
                </a:lnTo>
                <a:lnTo>
                  <a:pt x="2978018" y="258115"/>
                </a:lnTo>
                <a:lnTo>
                  <a:pt x="2944764" y="260801"/>
                </a:lnTo>
                <a:lnTo>
                  <a:pt x="2806036" y="271446"/>
                </a:lnTo>
                <a:lnTo>
                  <a:pt x="2666958" y="278917"/>
                </a:lnTo>
                <a:lnTo>
                  <a:pt x="2528469" y="286593"/>
                </a:lnTo>
                <a:lnTo>
                  <a:pt x="2389479" y="292970"/>
                </a:lnTo>
                <a:lnTo>
                  <a:pt x="2252501" y="296993"/>
                </a:lnTo>
                <a:lnTo>
                  <a:pt x="2113775" y="300086"/>
                </a:lnTo>
                <a:lnTo>
                  <a:pt x="1975755" y="301980"/>
                </a:lnTo>
                <a:lnTo>
                  <a:pt x="1840287" y="302348"/>
                </a:lnTo>
                <a:lnTo>
                  <a:pt x="1703009" y="302570"/>
                </a:lnTo>
                <a:lnTo>
                  <a:pt x="1567693" y="301063"/>
                </a:lnTo>
                <a:lnTo>
                  <a:pt x="1432543" y="297523"/>
                </a:lnTo>
                <a:lnTo>
                  <a:pt x="1297969" y="294345"/>
                </a:lnTo>
                <a:lnTo>
                  <a:pt x="1164703" y="290015"/>
                </a:lnTo>
                <a:lnTo>
                  <a:pt x="1032796" y="283907"/>
                </a:lnTo>
                <a:lnTo>
                  <a:pt x="900940" y="277172"/>
                </a:lnTo>
                <a:lnTo>
                  <a:pt x="770303" y="270380"/>
                </a:lnTo>
                <a:lnTo>
                  <a:pt x="641641" y="261702"/>
                </a:lnTo>
                <a:lnTo>
                  <a:pt x="512966" y="253180"/>
                </a:lnTo>
                <a:lnTo>
                  <a:pt x="386177" y="243867"/>
                </a:lnTo>
                <a:lnTo>
                  <a:pt x="260746" y="232775"/>
                </a:lnTo>
                <a:lnTo>
                  <a:pt x="136447" y="222719"/>
                </a:lnTo>
                <a:lnTo>
                  <a:pt x="13506" y="210885"/>
                </a:lnTo>
                <a:lnTo>
                  <a:pt x="0" y="209475"/>
                </a:lnTo>
                <a:lnTo>
                  <a:pt x="40844" y="212313"/>
                </a:lnTo>
                <a:lnTo>
                  <a:pt x="132211" y="216946"/>
                </a:lnTo>
                <a:lnTo>
                  <a:pt x="225585" y="221811"/>
                </a:lnTo>
                <a:lnTo>
                  <a:pt x="320298" y="226444"/>
                </a:lnTo>
                <a:lnTo>
                  <a:pt x="415680" y="229340"/>
                </a:lnTo>
                <a:lnTo>
                  <a:pt x="512735" y="232120"/>
                </a:lnTo>
                <a:lnTo>
                  <a:pt x="611464" y="235015"/>
                </a:lnTo>
                <a:lnTo>
                  <a:pt x="711532" y="236985"/>
                </a:lnTo>
                <a:lnTo>
                  <a:pt x="812604" y="236985"/>
                </a:lnTo>
                <a:lnTo>
                  <a:pt x="915014" y="237795"/>
                </a:lnTo>
                <a:lnTo>
                  <a:pt x="1018428" y="236985"/>
                </a:lnTo>
                <a:lnTo>
                  <a:pt x="1122847" y="235015"/>
                </a:lnTo>
                <a:lnTo>
                  <a:pt x="1227600" y="233162"/>
                </a:lnTo>
                <a:lnTo>
                  <a:pt x="1333692" y="229340"/>
                </a:lnTo>
                <a:lnTo>
                  <a:pt x="1441122" y="225634"/>
                </a:lnTo>
                <a:lnTo>
                  <a:pt x="1547883" y="220769"/>
                </a:lnTo>
                <a:lnTo>
                  <a:pt x="1655983" y="214282"/>
                </a:lnTo>
                <a:lnTo>
                  <a:pt x="1765421" y="206638"/>
                </a:lnTo>
                <a:lnTo>
                  <a:pt x="1874860" y="199108"/>
                </a:lnTo>
                <a:lnTo>
                  <a:pt x="1984299" y="189495"/>
                </a:lnTo>
                <a:lnTo>
                  <a:pt x="2095745" y="178144"/>
                </a:lnTo>
                <a:lnTo>
                  <a:pt x="2205184" y="166793"/>
                </a:lnTo>
                <a:lnTo>
                  <a:pt x="2316631" y="153472"/>
                </a:lnTo>
                <a:lnTo>
                  <a:pt x="2429081" y="139226"/>
                </a:lnTo>
                <a:lnTo>
                  <a:pt x="2539523" y="124052"/>
                </a:lnTo>
                <a:lnTo>
                  <a:pt x="2651305" y="106215"/>
                </a:lnTo>
                <a:lnTo>
                  <a:pt x="2763086" y="87219"/>
                </a:lnTo>
                <a:lnTo>
                  <a:pt x="2874867" y="68339"/>
                </a:lnTo>
                <a:lnTo>
                  <a:pt x="2986314" y="46331"/>
                </a:lnTo>
                <a:lnTo>
                  <a:pt x="3097760" y="23629"/>
                </a:lnTo>
                <a:lnTo>
                  <a:pt x="3209207" y="0"/>
                </a:lnTo>
                <a:cubicBezTo>
                  <a:pt x="3198832" y="386055"/>
                  <a:pt x="3205525" y="226792"/>
                  <a:pt x="3195151" y="612847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wrap="square">
            <a:noAutofit/>
          </a:bodyPr>
          <a:lstStyle/>
          <a:p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9FFDE62D-2CBB-1FD2-A069-0991773E07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08758" y="2218638"/>
            <a:ext cx="8539776" cy="242072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EEC910A-5867-0766-01F6-9DE3DEF7F941}"/>
              </a:ext>
            </a:extLst>
          </p:cNvPr>
          <p:cNvSpPr txBox="1"/>
          <p:nvPr/>
        </p:nvSpPr>
        <p:spPr>
          <a:xfrm>
            <a:off x="933450" y="1733550"/>
            <a:ext cx="143184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Annual Growth</a:t>
            </a:r>
            <a:endParaRPr lang="en-IN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34322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5">
            <a:extLst>
              <a:ext uri="{FF2B5EF4-FFF2-40B4-BE49-F238E27FC236}">
                <a16:creationId xmlns:a16="http://schemas.microsoft.com/office/drawing/2014/main" id="{4E212B76-74CB-461F-90A3-EF4F2397A8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5D9CDA-FD44-803C-6FE5-7CED64550EFE}"/>
              </a:ext>
            </a:extLst>
          </p:cNvPr>
          <p:cNvSpPr txBox="1"/>
          <p:nvPr/>
        </p:nvSpPr>
        <p:spPr>
          <a:xfrm>
            <a:off x="6744929" y="1241267"/>
            <a:ext cx="4798142" cy="72088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7500" lnSpcReduction="20000"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5400" b="0" i="0" kern="1200" dirty="0">
                <a:solidFill>
                  <a:srgbClr val="FFFF00"/>
                </a:solidFill>
                <a:latin typeface="+mj-lt"/>
                <a:ea typeface="+mj-ea"/>
                <a:cs typeface="+mj-cs"/>
              </a:rPr>
              <a:t>Work culture</a:t>
            </a:r>
          </a:p>
          <a:p>
            <a:pPr>
              <a:spcBef>
                <a:spcPct val="0"/>
              </a:spcBef>
              <a:spcAft>
                <a:spcPts val="600"/>
              </a:spcAft>
            </a:pPr>
            <a:endParaRPr lang="en-US" sz="5400" b="0" i="0" kern="1200" dirty="0">
              <a:solidFill>
                <a:srgbClr val="EBEBEB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1E746D0-4B37-4869-B2EF-79D5F0FFFB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9390AA31-5006-63FA-AFA2-FEAC11767D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9764" y="1881138"/>
            <a:ext cx="4986236" cy="3092608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09CFC46-C294-5290-796D-1DAF1914DDE7}"/>
              </a:ext>
            </a:extLst>
          </p:cNvPr>
          <p:cNvSpPr txBox="1"/>
          <p:nvPr/>
        </p:nvSpPr>
        <p:spPr>
          <a:xfrm>
            <a:off x="6657975" y="1881138"/>
            <a:ext cx="471487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work culture of </a:t>
            </a:r>
            <a:r>
              <a:rPr lang="en-US" sz="2400" dirty="0" err="1"/>
              <a:t>HighRadius</a:t>
            </a:r>
            <a:r>
              <a:rPr lang="en-US" sz="2400" dirty="0"/>
              <a:t> is very good</a:t>
            </a:r>
            <a:r>
              <a:rPr lang="en-IN" sz="2400" dirty="0"/>
              <a:t>.</a:t>
            </a:r>
          </a:p>
          <a:p>
            <a:endParaRPr lang="en-IN" sz="2400" dirty="0"/>
          </a:p>
          <a:p>
            <a:r>
              <a:rPr lang="en-IN" sz="2400" dirty="0"/>
              <a:t>We work with fun and maintain a work-life balance.</a:t>
            </a:r>
          </a:p>
          <a:p>
            <a:endParaRPr lang="en-IN" sz="2400" dirty="0"/>
          </a:p>
          <a:p>
            <a:r>
              <a:rPr lang="en-IN" sz="2400" dirty="0"/>
              <a:t>We always look further to learn new technology.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153021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D436E27-BF13-1742-1710-7AC80B7F714A}"/>
              </a:ext>
            </a:extLst>
          </p:cNvPr>
          <p:cNvSpPr txBox="1"/>
          <p:nvPr/>
        </p:nvSpPr>
        <p:spPr>
          <a:xfrm>
            <a:off x="785091" y="757382"/>
            <a:ext cx="105386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92D050"/>
                </a:solidFill>
              </a:rPr>
              <a:t>         B2B Invoice Management Application</a:t>
            </a:r>
            <a:endParaRPr lang="en-IN" sz="3200" b="1" dirty="0">
              <a:solidFill>
                <a:srgbClr val="92D05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397F2F-F3F6-67E0-7494-04B769D0D556}"/>
              </a:ext>
            </a:extLst>
          </p:cNvPr>
          <p:cNvSpPr txBox="1"/>
          <p:nvPr/>
        </p:nvSpPr>
        <p:spPr>
          <a:xfrm>
            <a:off x="1080655" y="1560945"/>
            <a:ext cx="978130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This is a web application which is used to predict date of payment of a customer in which user can search, delete and update the data. According to that he can predict the date of payment and he can send a remainder to customer.</a:t>
            </a:r>
          </a:p>
          <a:p>
            <a:endParaRPr lang="en-IN" sz="2400" dirty="0">
              <a:solidFill>
                <a:schemeClr val="bg1"/>
              </a:solidFill>
            </a:endParaRPr>
          </a:p>
        </p:txBody>
      </p:sp>
      <p:graphicFrame>
        <p:nvGraphicFramePr>
          <p:cNvPr id="10" name="TextBox 4">
            <a:extLst>
              <a:ext uri="{FF2B5EF4-FFF2-40B4-BE49-F238E27FC236}">
                <a16:creationId xmlns:a16="http://schemas.microsoft.com/office/drawing/2014/main" id="{362914DE-19E8-251E-DEEB-5D5D6BB0B9CE}"/>
              </a:ext>
            </a:extLst>
          </p:cNvPr>
          <p:cNvGraphicFramePr/>
          <p:nvPr/>
        </p:nvGraphicFramePr>
        <p:xfrm>
          <a:off x="1163782" y="3870313"/>
          <a:ext cx="10160000" cy="26776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837633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>
            <a:extLst>
              <a:ext uri="{FF2B5EF4-FFF2-40B4-BE49-F238E27FC236}">
                <a16:creationId xmlns:a16="http://schemas.microsoft.com/office/drawing/2014/main" id="{FAEF28A3-012D-4640-B8B8-1EF6EAF723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F3B2F1C2-14D3-4A53-B329-323795BCFD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194E879E-1515-4211-8F1B-B68A92B2C2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F7137E7D-1F4E-498A-97D1-0E1FE6FC6F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1375183-B6E5-43E0-B28F-39EC90838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267F36BD-A8AF-4304-A662-1007CC1748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15D9095F-2809-4A90-A032-250AC21C3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9" name="Freeform 5">
              <a:extLst>
                <a:ext uri="{FF2B5EF4-FFF2-40B4-BE49-F238E27FC236}">
                  <a16:creationId xmlns:a16="http://schemas.microsoft.com/office/drawing/2014/main" id="{9027D7BF-C282-4477-A406-245C3F2652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50" name="Freeform 5">
              <a:extLst>
                <a:ext uri="{FF2B5EF4-FFF2-40B4-BE49-F238E27FC236}">
                  <a16:creationId xmlns:a16="http://schemas.microsoft.com/office/drawing/2014/main" id="{AC3C43D8-426E-472E-A8E8-C41BF7A876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51" name="Freeform 5">
              <a:extLst>
                <a:ext uri="{FF2B5EF4-FFF2-40B4-BE49-F238E27FC236}">
                  <a16:creationId xmlns:a16="http://schemas.microsoft.com/office/drawing/2014/main" id="{52DCAE0E-B8DE-4C42-A48F-FA0C8345A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53" name="Rectangle 52">
            <a:extLst>
              <a:ext uri="{FF2B5EF4-FFF2-40B4-BE49-F238E27FC236}">
                <a16:creationId xmlns:a16="http://schemas.microsoft.com/office/drawing/2014/main" id="{59647F54-801D-44AB-8284-EDDFF77631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7" name="Picture 6" descr="Graphical user interface, application, table, Excel&#10;&#10;Description automatically generated">
            <a:extLst>
              <a:ext uri="{FF2B5EF4-FFF2-40B4-BE49-F238E27FC236}">
                <a16:creationId xmlns:a16="http://schemas.microsoft.com/office/drawing/2014/main" id="{EEE712FE-AF0C-642B-2E73-5B377A2EB2B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12951"/>
          <a:stretch/>
        </p:blipFill>
        <p:spPr>
          <a:xfrm>
            <a:off x="477085" y="466162"/>
            <a:ext cx="11237832" cy="3937502"/>
          </a:xfrm>
          <a:custGeom>
            <a:avLst/>
            <a:gdLst/>
            <a:ahLst/>
            <a:cxnLst/>
            <a:rect l="l" t="t" r="r" b="b"/>
            <a:pathLst>
              <a:path w="12191695" h="5020241">
                <a:moveTo>
                  <a:pt x="0" y="0"/>
                </a:moveTo>
                <a:lnTo>
                  <a:pt x="12191695" y="0"/>
                </a:lnTo>
                <a:lnTo>
                  <a:pt x="12191695" y="4057991"/>
                </a:lnTo>
                <a:lnTo>
                  <a:pt x="11914945" y="4110187"/>
                </a:lnTo>
                <a:lnTo>
                  <a:pt x="11639412" y="4159931"/>
                </a:lnTo>
                <a:lnTo>
                  <a:pt x="11362661" y="4208624"/>
                </a:lnTo>
                <a:lnTo>
                  <a:pt x="11084690" y="4250310"/>
                </a:lnTo>
                <a:lnTo>
                  <a:pt x="10807939" y="4292347"/>
                </a:lnTo>
                <a:lnTo>
                  <a:pt x="10529968" y="4331582"/>
                </a:lnTo>
                <a:lnTo>
                  <a:pt x="10255655" y="4365211"/>
                </a:lnTo>
                <a:lnTo>
                  <a:pt x="9977684" y="4397089"/>
                </a:lnTo>
                <a:lnTo>
                  <a:pt x="9700933" y="4426165"/>
                </a:lnTo>
                <a:lnTo>
                  <a:pt x="9429058" y="4451387"/>
                </a:lnTo>
                <a:lnTo>
                  <a:pt x="9153526" y="4476609"/>
                </a:lnTo>
                <a:lnTo>
                  <a:pt x="8881651" y="4497628"/>
                </a:lnTo>
                <a:lnTo>
                  <a:pt x="8609776" y="4514092"/>
                </a:lnTo>
                <a:lnTo>
                  <a:pt x="8339121" y="4531258"/>
                </a:lnTo>
                <a:lnTo>
                  <a:pt x="8070903" y="4545620"/>
                </a:lnTo>
                <a:lnTo>
                  <a:pt x="7805124" y="4555779"/>
                </a:lnTo>
                <a:lnTo>
                  <a:pt x="7539345" y="4564537"/>
                </a:lnTo>
                <a:lnTo>
                  <a:pt x="7276005" y="4572944"/>
                </a:lnTo>
                <a:lnTo>
                  <a:pt x="7016322" y="4576798"/>
                </a:lnTo>
                <a:lnTo>
                  <a:pt x="6756639" y="4581001"/>
                </a:lnTo>
                <a:lnTo>
                  <a:pt x="6500613" y="4583103"/>
                </a:lnTo>
                <a:lnTo>
                  <a:pt x="6247026" y="4581001"/>
                </a:lnTo>
                <a:lnTo>
                  <a:pt x="5995877" y="4581001"/>
                </a:lnTo>
                <a:lnTo>
                  <a:pt x="5747167" y="4576798"/>
                </a:lnTo>
                <a:lnTo>
                  <a:pt x="5503333" y="4570492"/>
                </a:lnTo>
                <a:lnTo>
                  <a:pt x="5261938" y="4564537"/>
                </a:lnTo>
                <a:lnTo>
                  <a:pt x="5025418" y="4557881"/>
                </a:lnTo>
                <a:lnTo>
                  <a:pt x="4790118" y="4547722"/>
                </a:lnTo>
                <a:lnTo>
                  <a:pt x="4558477" y="4536862"/>
                </a:lnTo>
                <a:lnTo>
                  <a:pt x="4331710" y="4527054"/>
                </a:lnTo>
                <a:lnTo>
                  <a:pt x="3889152" y="4499379"/>
                </a:lnTo>
                <a:lnTo>
                  <a:pt x="3464881" y="4469954"/>
                </a:lnTo>
                <a:lnTo>
                  <a:pt x="3057678" y="4439126"/>
                </a:lnTo>
                <a:lnTo>
                  <a:pt x="2672421" y="4405147"/>
                </a:lnTo>
                <a:lnTo>
                  <a:pt x="2304232" y="4369765"/>
                </a:lnTo>
                <a:lnTo>
                  <a:pt x="1962864" y="4331582"/>
                </a:lnTo>
                <a:lnTo>
                  <a:pt x="1642223" y="4294099"/>
                </a:lnTo>
                <a:lnTo>
                  <a:pt x="1347183" y="4256616"/>
                </a:lnTo>
                <a:lnTo>
                  <a:pt x="1076528" y="4221235"/>
                </a:lnTo>
                <a:lnTo>
                  <a:pt x="836351" y="4187605"/>
                </a:lnTo>
                <a:lnTo>
                  <a:pt x="619339" y="4155727"/>
                </a:lnTo>
                <a:lnTo>
                  <a:pt x="436464" y="4129104"/>
                </a:lnTo>
                <a:lnTo>
                  <a:pt x="282848" y="4103881"/>
                </a:lnTo>
                <a:lnTo>
                  <a:pt x="71932" y="4067800"/>
                </a:lnTo>
                <a:lnTo>
                  <a:pt x="1" y="4055539"/>
                </a:lnTo>
                <a:lnTo>
                  <a:pt x="1" y="5020241"/>
                </a:lnTo>
                <a:lnTo>
                  <a:pt x="0" y="5020241"/>
                </a:lnTo>
                <a:close/>
              </a:path>
            </a:pathLst>
          </a:custGeom>
        </p:spPr>
      </p:pic>
      <p:sp>
        <p:nvSpPr>
          <p:cNvPr id="55" name="Freeform 16">
            <a:extLst>
              <a:ext uri="{FF2B5EF4-FFF2-40B4-BE49-F238E27FC236}">
                <a16:creationId xmlns:a16="http://schemas.microsoft.com/office/drawing/2014/main" id="{E4F17063-EDA4-417B-946F-BA357F3B39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42856" y="3128074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D36F3EEA-55D4-4677-80E7-92D00B8F34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58392"/>
            <a:ext cx="12192000" cy="3033446"/>
          </a:xfrm>
          <a:custGeom>
            <a:avLst/>
            <a:gdLst>
              <a:gd name="connsiteX0" fmla="*/ 1 w 12192000"/>
              <a:gd name="connsiteY0" fmla="*/ 0 h 2802467"/>
              <a:gd name="connsiteX1" fmla="*/ 71932 w 12192000"/>
              <a:gd name="connsiteY1" fmla="*/ 12261 h 2802467"/>
              <a:gd name="connsiteX2" fmla="*/ 282848 w 12192000"/>
              <a:gd name="connsiteY2" fmla="*/ 48342 h 2802467"/>
              <a:gd name="connsiteX3" fmla="*/ 436464 w 12192000"/>
              <a:gd name="connsiteY3" fmla="*/ 73565 h 2802467"/>
              <a:gd name="connsiteX4" fmla="*/ 619339 w 12192000"/>
              <a:gd name="connsiteY4" fmla="*/ 100188 h 2802467"/>
              <a:gd name="connsiteX5" fmla="*/ 836351 w 12192000"/>
              <a:gd name="connsiteY5" fmla="*/ 132066 h 2802467"/>
              <a:gd name="connsiteX6" fmla="*/ 1076528 w 12192000"/>
              <a:gd name="connsiteY6" fmla="*/ 165696 h 2802467"/>
              <a:gd name="connsiteX7" fmla="*/ 1347183 w 12192000"/>
              <a:gd name="connsiteY7" fmla="*/ 201077 h 2802467"/>
              <a:gd name="connsiteX8" fmla="*/ 1642223 w 12192000"/>
              <a:gd name="connsiteY8" fmla="*/ 238560 h 2802467"/>
              <a:gd name="connsiteX9" fmla="*/ 1962864 w 12192000"/>
              <a:gd name="connsiteY9" fmla="*/ 276043 h 2802467"/>
              <a:gd name="connsiteX10" fmla="*/ 2304232 w 12192000"/>
              <a:gd name="connsiteY10" fmla="*/ 314226 h 2802467"/>
              <a:gd name="connsiteX11" fmla="*/ 2672421 w 12192000"/>
              <a:gd name="connsiteY11" fmla="*/ 349608 h 2802467"/>
              <a:gd name="connsiteX12" fmla="*/ 3057678 w 12192000"/>
              <a:gd name="connsiteY12" fmla="*/ 383587 h 2802467"/>
              <a:gd name="connsiteX13" fmla="*/ 3464881 w 12192000"/>
              <a:gd name="connsiteY13" fmla="*/ 414415 h 2802467"/>
              <a:gd name="connsiteX14" fmla="*/ 3889152 w 12192000"/>
              <a:gd name="connsiteY14" fmla="*/ 443840 h 2802467"/>
              <a:gd name="connsiteX15" fmla="*/ 4331710 w 12192000"/>
              <a:gd name="connsiteY15" fmla="*/ 471515 h 2802467"/>
              <a:gd name="connsiteX16" fmla="*/ 4558476 w 12192000"/>
              <a:gd name="connsiteY16" fmla="*/ 481323 h 2802467"/>
              <a:gd name="connsiteX17" fmla="*/ 4790118 w 12192000"/>
              <a:gd name="connsiteY17" fmla="*/ 492183 h 2802467"/>
              <a:gd name="connsiteX18" fmla="*/ 5025418 w 12192000"/>
              <a:gd name="connsiteY18" fmla="*/ 502342 h 2802467"/>
              <a:gd name="connsiteX19" fmla="*/ 5261937 w 12192000"/>
              <a:gd name="connsiteY19" fmla="*/ 508998 h 2802467"/>
              <a:gd name="connsiteX20" fmla="*/ 5503332 w 12192000"/>
              <a:gd name="connsiteY20" fmla="*/ 514953 h 2802467"/>
              <a:gd name="connsiteX21" fmla="*/ 5747166 w 12192000"/>
              <a:gd name="connsiteY21" fmla="*/ 521259 h 2802467"/>
              <a:gd name="connsiteX22" fmla="*/ 5995877 w 12192000"/>
              <a:gd name="connsiteY22" fmla="*/ 525462 h 2802467"/>
              <a:gd name="connsiteX23" fmla="*/ 6247026 w 12192000"/>
              <a:gd name="connsiteY23" fmla="*/ 525462 h 2802467"/>
              <a:gd name="connsiteX24" fmla="*/ 6500613 w 12192000"/>
              <a:gd name="connsiteY24" fmla="*/ 527564 h 2802467"/>
              <a:gd name="connsiteX25" fmla="*/ 6756639 w 12192000"/>
              <a:gd name="connsiteY25" fmla="*/ 525462 h 2802467"/>
              <a:gd name="connsiteX26" fmla="*/ 7016322 w 12192000"/>
              <a:gd name="connsiteY26" fmla="*/ 521259 h 2802467"/>
              <a:gd name="connsiteX27" fmla="*/ 7276005 w 12192000"/>
              <a:gd name="connsiteY27" fmla="*/ 517405 h 2802467"/>
              <a:gd name="connsiteX28" fmla="*/ 7539345 w 12192000"/>
              <a:gd name="connsiteY28" fmla="*/ 508998 h 2802467"/>
              <a:gd name="connsiteX29" fmla="*/ 7805124 w 12192000"/>
              <a:gd name="connsiteY29" fmla="*/ 500240 h 2802467"/>
              <a:gd name="connsiteX30" fmla="*/ 8070903 w 12192000"/>
              <a:gd name="connsiteY30" fmla="*/ 490081 h 2802467"/>
              <a:gd name="connsiteX31" fmla="*/ 8339121 w 12192000"/>
              <a:gd name="connsiteY31" fmla="*/ 475719 h 2802467"/>
              <a:gd name="connsiteX32" fmla="*/ 8609776 w 12192000"/>
              <a:gd name="connsiteY32" fmla="*/ 458553 h 2802467"/>
              <a:gd name="connsiteX33" fmla="*/ 8881651 w 12192000"/>
              <a:gd name="connsiteY33" fmla="*/ 442089 h 2802467"/>
              <a:gd name="connsiteX34" fmla="*/ 9153526 w 12192000"/>
              <a:gd name="connsiteY34" fmla="*/ 421070 h 2802467"/>
              <a:gd name="connsiteX35" fmla="*/ 9429058 w 12192000"/>
              <a:gd name="connsiteY35" fmla="*/ 395848 h 2802467"/>
              <a:gd name="connsiteX36" fmla="*/ 9700933 w 12192000"/>
              <a:gd name="connsiteY36" fmla="*/ 370626 h 2802467"/>
              <a:gd name="connsiteX37" fmla="*/ 9977684 w 12192000"/>
              <a:gd name="connsiteY37" fmla="*/ 341550 h 2802467"/>
              <a:gd name="connsiteX38" fmla="*/ 10255655 w 12192000"/>
              <a:gd name="connsiteY38" fmla="*/ 309672 h 2802467"/>
              <a:gd name="connsiteX39" fmla="*/ 10529968 w 12192000"/>
              <a:gd name="connsiteY39" fmla="*/ 276043 h 2802467"/>
              <a:gd name="connsiteX40" fmla="*/ 10807939 w 12192000"/>
              <a:gd name="connsiteY40" fmla="*/ 236808 h 2802467"/>
              <a:gd name="connsiteX41" fmla="*/ 11084690 w 12192000"/>
              <a:gd name="connsiteY41" fmla="*/ 194771 h 2802467"/>
              <a:gd name="connsiteX42" fmla="*/ 11362661 w 12192000"/>
              <a:gd name="connsiteY42" fmla="*/ 153085 h 2802467"/>
              <a:gd name="connsiteX43" fmla="*/ 11639412 w 12192000"/>
              <a:gd name="connsiteY43" fmla="*/ 104392 h 2802467"/>
              <a:gd name="connsiteX44" fmla="*/ 11914945 w 12192000"/>
              <a:gd name="connsiteY44" fmla="*/ 54648 h 2802467"/>
              <a:gd name="connsiteX45" fmla="*/ 12191696 w 12192000"/>
              <a:gd name="connsiteY45" fmla="*/ 2452 h 2802467"/>
              <a:gd name="connsiteX46" fmla="*/ 12191696 w 12192000"/>
              <a:gd name="connsiteY46" fmla="*/ 2236410 h 2802467"/>
              <a:gd name="connsiteX47" fmla="*/ 12192000 w 12192000"/>
              <a:gd name="connsiteY47" fmla="*/ 2236410 h 2802467"/>
              <a:gd name="connsiteX48" fmla="*/ 12192000 w 12192000"/>
              <a:gd name="connsiteY48" fmla="*/ 2802467 h 2802467"/>
              <a:gd name="connsiteX49" fmla="*/ 12191696 w 12192000"/>
              <a:gd name="connsiteY49" fmla="*/ 2802467 h 2802467"/>
              <a:gd name="connsiteX50" fmla="*/ 0 w 12192000"/>
              <a:gd name="connsiteY50" fmla="*/ 2802467 h 2802467"/>
              <a:gd name="connsiteX51" fmla="*/ 0 w 12192000"/>
              <a:gd name="connsiteY51" fmla="*/ 2236410 h 2802467"/>
              <a:gd name="connsiteX52" fmla="*/ 1 w 12192000"/>
              <a:gd name="connsiteY52" fmla="*/ 2236410 h 2802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2192000" h="2802467">
                <a:moveTo>
                  <a:pt x="1" y="0"/>
                </a:moveTo>
                <a:lnTo>
                  <a:pt x="71932" y="12261"/>
                </a:lnTo>
                <a:lnTo>
                  <a:pt x="282848" y="48342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3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6"/>
                </a:lnTo>
                <a:lnTo>
                  <a:pt x="2672421" y="349608"/>
                </a:lnTo>
                <a:lnTo>
                  <a:pt x="3057678" y="383587"/>
                </a:lnTo>
                <a:lnTo>
                  <a:pt x="3464881" y="414415"/>
                </a:lnTo>
                <a:lnTo>
                  <a:pt x="3889152" y="443840"/>
                </a:lnTo>
                <a:lnTo>
                  <a:pt x="4331710" y="471515"/>
                </a:lnTo>
                <a:lnTo>
                  <a:pt x="4558476" y="481323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6" y="521259"/>
                </a:lnTo>
                <a:lnTo>
                  <a:pt x="5995877" y="525462"/>
                </a:lnTo>
                <a:lnTo>
                  <a:pt x="6247026" y="525462"/>
                </a:lnTo>
                <a:lnTo>
                  <a:pt x="6500613" y="527564"/>
                </a:lnTo>
                <a:lnTo>
                  <a:pt x="6756639" y="525462"/>
                </a:lnTo>
                <a:lnTo>
                  <a:pt x="7016322" y="521259"/>
                </a:lnTo>
                <a:lnTo>
                  <a:pt x="7276005" y="517405"/>
                </a:lnTo>
                <a:lnTo>
                  <a:pt x="7539345" y="508998"/>
                </a:lnTo>
                <a:lnTo>
                  <a:pt x="7805124" y="500240"/>
                </a:lnTo>
                <a:lnTo>
                  <a:pt x="8070903" y="490081"/>
                </a:lnTo>
                <a:lnTo>
                  <a:pt x="8339121" y="475719"/>
                </a:lnTo>
                <a:lnTo>
                  <a:pt x="8609776" y="458553"/>
                </a:lnTo>
                <a:lnTo>
                  <a:pt x="8881651" y="442089"/>
                </a:lnTo>
                <a:lnTo>
                  <a:pt x="9153526" y="421070"/>
                </a:lnTo>
                <a:lnTo>
                  <a:pt x="9429058" y="395848"/>
                </a:lnTo>
                <a:lnTo>
                  <a:pt x="9700933" y="370626"/>
                </a:lnTo>
                <a:lnTo>
                  <a:pt x="9977684" y="341550"/>
                </a:lnTo>
                <a:lnTo>
                  <a:pt x="10255655" y="309672"/>
                </a:lnTo>
                <a:lnTo>
                  <a:pt x="10529968" y="276043"/>
                </a:lnTo>
                <a:lnTo>
                  <a:pt x="10807939" y="236808"/>
                </a:lnTo>
                <a:lnTo>
                  <a:pt x="11084690" y="194771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236410"/>
                </a:lnTo>
                <a:lnTo>
                  <a:pt x="12192000" y="2236410"/>
                </a:lnTo>
                <a:lnTo>
                  <a:pt x="12192000" y="2802467"/>
                </a:lnTo>
                <a:lnTo>
                  <a:pt x="12191696" y="2802467"/>
                </a:lnTo>
                <a:lnTo>
                  <a:pt x="0" y="2802467"/>
                </a:lnTo>
                <a:lnTo>
                  <a:pt x="0" y="2236410"/>
                </a:lnTo>
                <a:lnTo>
                  <a:pt x="1" y="223641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Freeform 5">
            <a:extLst>
              <a:ext uri="{FF2B5EF4-FFF2-40B4-BE49-F238E27FC236}">
                <a16:creationId xmlns:a16="http://schemas.microsoft.com/office/drawing/2014/main" id="{C91E93A7-6C7F-4F77-9CB0-280D958EF4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4CC143-D960-4C73-0574-CE13F77FD7CB}"/>
              </a:ext>
            </a:extLst>
          </p:cNvPr>
          <p:cNvSpPr txBox="1"/>
          <p:nvPr/>
        </p:nvSpPr>
        <p:spPr>
          <a:xfrm>
            <a:off x="1154955" y="4110824"/>
            <a:ext cx="5015258" cy="1908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3600">
                <a:latin typeface="+mj-lt"/>
                <a:ea typeface="+mj-ea"/>
                <a:cs typeface="+mj-cs"/>
              </a:rPr>
              <a:t>Funcionality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DF1618-A473-E02F-6A50-07F02DBDE7F2}"/>
              </a:ext>
            </a:extLst>
          </p:cNvPr>
          <p:cNvSpPr txBox="1"/>
          <p:nvPr/>
        </p:nvSpPr>
        <p:spPr>
          <a:xfrm>
            <a:off x="6375894" y="4110824"/>
            <a:ext cx="4772509" cy="1908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3429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dirty="0"/>
              <a:t>Data Loading in Database</a:t>
            </a:r>
          </a:p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49145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5">
            <a:extLst>
              <a:ext uri="{FF2B5EF4-FFF2-40B4-BE49-F238E27FC236}">
                <a16:creationId xmlns:a16="http://schemas.microsoft.com/office/drawing/2014/main" id="{CC3DF159-A62C-40A0-86EB-55F5FCDB07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883626-AFD5-1EF7-1F04-CB7B901B4C04}"/>
              </a:ext>
            </a:extLst>
          </p:cNvPr>
          <p:cNvSpPr txBox="1"/>
          <p:nvPr/>
        </p:nvSpPr>
        <p:spPr>
          <a:xfrm>
            <a:off x="649975" y="4517136"/>
            <a:ext cx="10893095" cy="11749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54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2. UI Representation of the Data</a:t>
            </a:r>
          </a:p>
        </p:txBody>
      </p:sp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772E543-B2C1-ED28-2711-939B4946D0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846" y="821607"/>
            <a:ext cx="9369041" cy="383352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5DDC647-9031-4B8C-B212-04560303C8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2306999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B1EFA6A-A49E-C67D-46F5-4C9F33CAF42C}"/>
              </a:ext>
            </a:extLst>
          </p:cNvPr>
          <p:cNvSpPr txBox="1"/>
          <p:nvPr/>
        </p:nvSpPr>
        <p:spPr>
          <a:xfrm>
            <a:off x="1154955" y="4834467"/>
            <a:ext cx="8825658" cy="5863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3. Add Button of UI</a:t>
            </a:r>
          </a:p>
        </p:txBody>
      </p:sp>
      <p:pic>
        <p:nvPicPr>
          <p:cNvPr id="6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3E37A54D-0C25-6AAF-5F92-2C7ABEFEA60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88" b="1"/>
          <a:stretch/>
        </p:blipFill>
        <p:spPr>
          <a:xfrm>
            <a:off x="1154953" y="471949"/>
            <a:ext cx="8825659" cy="4100058"/>
          </a:xfrm>
          <a:prstGeom prst="rect">
            <a:avLst/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217017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BFD30424-84A1-5956-D1FD-5DB0057E79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97" r="-1" b="7650"/>
          <a:stretch/>
        </p:blipFill>
        <p:spPr>
          <a:xfrm>
            <a:off x="1154953" y="471949"/>
            <a:ext cx="8825659" cy="4100058"/>
          </a:xfrm>
          <a:prstGeom prst="rect">
            <a:avLst/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1383372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198</TotalTime>
  <Words>214</Words>
  <Application>Microsoft Office PowerPoint</Application>
  <PresentationFormat>Widescreen</PresentationFormat>
  <Paragraphs>33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Century Gothic</vt:lpstr>
      <vt:lpstr>Times New Roman</vt:lpstr>
      <vt:lpstr>Wingdings 3</vt:lpstr>
      <vt:lpstr>Ion Boardroom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Back-End</vt:lpstr>
      <vt:lpstr>Connecting the Database</vt:lpstr>
      <vt:lpstr>POJO Class</vt:lpstr>
      <vt:lpstr>CRUD</vt:lpstr>
      <vt:lpstr>DATABSE and DBMS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kunal</dc:creator>
  <cp:lastModifiedBy>kunal</cp:lastModifiedBy>
  <cp:revision>5</cp:revision>
  <dcterms:created xsi:type="dcterms:W3CDTF">2022-06-23T17:00:32Z</dcterms:created>
  <dcterms:modified xsi:type="dcterms:W3CDTF">2022-06-28T05:50:03Z</dcterms:modified>
</cp:coreProperties>
</file>